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3.xml"/>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72" r:id="rId6"/>
    <p:sldMasterId id="2147483673"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Lst>
  <p:sldSz cy="5143500" cx="9144000"/>
  <p:notesSz cx="6858000" cy="9144000"/>
  <p:embeddedFontLst>
    <p:embeddedFont>
      <p:font typeface="Proxima Nova"/>
      <p:regular r:id="rId21"/>
      <p:bold r:id="rId22"/>
      <p:italic r:id="rId23"/>
      <p:boldItalic r:id="rId24"/>
    </p:embeddedFont>
    <p:embeddedFont>
      <p:font typeface="Proxima Nova Extrabold"/>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Author clrIdx="0" id="0" initials="" lastIdx="4" name="Mark Rodriguez"/>
  <p:cmAuthor clrIdx="1" id="1" initials="" lastIdx="1" name="Marcus Antonio"/>
  <p:cmAuthor clrIdx="2" id="2" initials="" lastIdx="1" name="Melynda Nguyen"/>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B78057ED-C05C-4394-8BCC-3DE016726A99}">
  <a:tblStyle styleId="{B78057ED-C05C-4394-8BCC-3DE016726A99}"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2.xml"/><Relationship Id="rId22" Type="http://schemas.openxmlformats.org/officeDocument/2006/relationships/font" Target="fonts/ProximaNova-bold.fntdata"/><Relationship Id="rId21" Type="http://schemas.openxmlformats.org/officeDocument/2006/relationships/font" Target="fonts/ProximaNova-regular.fntdata"/><Relationship Id="rId24" Type="http://schemas.openxmlformats.org/officeDocument/2006/relationships/font" Target="fonts/ProximaNova-boldItalic.fntdata"/><Relationship Id="rId23" Type="http://schemas.openxmlformats.org/officeDocument/2006/relationships/font" Target="fonts/ProximaNova-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1.xml"/><Relationship Id="rId25" Type="http://schemas.openxmlformats.org/officeDocument/2006/relationships/font" Target="fonts/ProximaNovaExtrabold-bold.fntdata"/><Relationship Id="rId5" Type="http://schemas.openxmlformats.org/officeDocument/2006/relationships/commentAuthors" Target="commentAuthors.xml"/><Relationship Id="rId6" Type="http://schemas.openxmlformats.org/officeDocument/2006/relationships/slideMaster" Target="slideMasters/slideMaster1.xml"/><Relationship Id="rId7" Type="http://schemas.openxmlformats.org/officeDocument/2006/relationships/slideMaster" Target="slideMasters/slideMaster2.xml"/><Relationship Id="rId8" Type="http://schemas.openxmlformats.org/officeDocument/2006/relationships/notesMaster" Target="notesMasters/notesMaster1.xml"/><Relationship Id="rId11" Type="http://schemas.openxmlformats.org/officeDocument/2006/relationships/slide" Target="slides/slide3.xml"/><Relationship Id="rId10" Type="http://schemas.openxmlformats.org/officeDocument/2006/relationships/slide" Target="slides/slide2.xml"/><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1" dt="2020-01-02T18:55:51.380">
    <p:pos x="6000" y="0"/>
    <p:text>+richard.thompson@costco.com +melyndanguyen@costco.com +mantoni@costco.com +ftien@costco.com 
Rich + everyone else....please take a look and add additional comments or thoughts. Thereafter would be good to have Mel present the final version of this deliverable during a team meeting
_Reassigned to Richard Thompson_</p:text>
  </p:cm>
  <p:cm authorId="1" idx="1" dt="2020-01-02T18:55:51.380">
    <p:pos x="6000" y="0"/>
    <p:text>Overall, this is a great document. Nice work! +ftien@costco.com +melyndanguyen@costco.com 
I think there's great content for each persona. It would of been nice to have a PM persona but I'm sure that wasn't on us.
I like the summary slides at the end with action items.
Again, great job!</p:text>
  </p:cm>
  <p:cm authorId="0" idx="2" dt="2020-01-03T03:42:30.592">
    <p:pos x="6000" y="100"/>
    <p:text>+melyndanguyen@costco.com nice work putting together this together ! A great foundation to add additional personas to at some point in the future. Thinking PM, IA, eComm Designer, eComm CMS role, possibly IT Sr Mgmt...</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3" dt="2020-01-03T17:53:34.989">
    <p:pos x="6000" y="0"/>
    <p:text>+melyndanguyen@costco.com 
How many survey participants contributed to this analysis? It's not referenced/summarized anywhere in the doc</p:text>
  </p:cm>
  <p:cm authorId="2" idx="1" dt="2020-01-03T17:53:34.989">
    <p:pos x="6000" y="0"/>
    <p:text>Summarized data is linked in References section: https://docs.google.com/document/d/1y-3muf-K_mNmG16U5NKLXZAoScxzrX-jgFiP_kGFcpo/edit?usp=sharing</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m authorId="0" idx="4" dt="2020-01-03T03:33:35.300">
    <p:pos x="2388" y="507"/>
    <p:text>+melyndanguyen@costco.com 
there's been talk about a features or project based wiki. Let's discuss how these could possibly be integrated.</p:text>
  </p:cm>
</p:cmLst>
</file>

<file path=ppt/media/image1.png>
</file>

<file path=ppt/media/image2.png>
</file>

<file path=ppt/media/image3.png>
</file>

<file path=ppt/media/image4.pn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1" name="Shape 111"/>
        <p:cNvGrpSpPr/>
        <p:nvPr/>
      </p:nvGrpSpPr>
      <p:grpSpPr>
        <a:xfrm>
          <a:off x="0" y="0"/>
          <a:ext cx="0" cy="0"/>
          <a:chOff x="0" y="0"/>
          <a:chExt cx="0" cy="0"/>
        </a:xfrm>
      </p:grpSpPr>
      <p:sp>
        <p:nvSpPr>
          <p:cNvPr id="112" name="Google Shape;112;g7bc670cf76_0_3:notes"/>
          <p:cNvSpPr/>
          <p:nvPr>
            <p:ph idx="2" type="sldImg"/>
          </p:nvPr>
        </p:nvSpPr>
        <p:spPr>
          <a:xfrm>
            <a:off x="381188" y="685800"/>
            <a:ext cx="60963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7bc670cf76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03" name="Shape 203"/>
        <p:cNvGrpSpPr/>
        <p:nvPr/>
      </p:nvGrpSpPr>
      <p:grpSpPr>
        <a:xfrm>
          <a:off x="0" y="0"/>
          <a:ext cx="0" cy="0"/>
          <a:chOff x="0" y="0"/>
          <a:chExt cx="0" cy="0"/>
        </a:xfrm>
      </p:grpSpPr>
      <p:sp>
        <p:nvSpPr>
          <p:cNvPr id="204" name="Google Shape;204;g7bc670cf76_0_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7bc670cf76_0_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17" name="Shape 217"/>
        <p:cNvGrpSpPr/>
        <p:nvPr/>
      </p:nvGrpSpPr>
      <p:grpSpPr>
        <a:xfrm>
          <a:off x="0" y="0"/>
          <a:ext cx="0" cy="0"/>
          <a:chOff x="0" y="0"/>
          <a:chExt cx="0" cy="0"/>
        </a:xfrm>
      </p:grpSpPr>
      <p:sp>
        <p:nvSpPr>
          <p:cNvPr id="218" name="Google Shape;218;g7bc670cf76_0_1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9" name="Google Shape;219;g7bc670cf76_0_1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232" name="Shape 232"/>
        <p:cNvGrpSpPr/>
        <p:nvPr/>
      </p:nvGrpSpPr>
      <p:grpSpPr>
        <a:xfrm>
          <a:off x="0" y="0"/>
          <a:ext cx="0" cy="0"/>
          <a:chOff x="0" y="0"/>
          <a:chExt cx="0" cy="0"/>
        </a:xfrm>
      </p:grpSpPr>
      <p:sp>
        <p:nvSpPr>
          <p:cNvPr id="233" name="Google Shape;233;g47a7abffc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4" name="Google Shape;234;g47a7abffc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19" name="Shape 119"/>
        <p:cNvGrpSpPr/>
        <p:nvPr/>
      </p:nvGrpSpPr>
      <p:grpSpPr>
        <a:xfrm>
          <a:off x="0" y="0"/>
          <a:ext cx="0" cy="0"/>
          <a:chOff x="0" y="0"/>
          <a:chExt cx="0" cy="0"/>
        </a:xfrm>
      </p:grpSpPr>
      <p:sp>
        <p:nvSpPr>
          <p:cNvPr id="120" name="Google Shape;120;g7bc670cf76_0_1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7bc670cf76_0_1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6" name="Shape 126"/>
        <p:cNvGrpSpPr/>
        <p:nvPr/>
      </p:nvGrpSpPr>
      <p:grpSpPr>
        <a:xfrm>
          <a:off x="0" y="0"/>
          <a:ext cx="0" cy="0"/>
          <a:chOff x="0" y="0"/>
          <a:chExt cx="0" cy="0"/>
        </a:xfrm>
      </p:grpSpPr>
      <p:sp>
        <p:nvSpPr>
          <p:cNvPr id="127" name="Google Shape;127;g3cb96f6ff0_0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3cb96f6ff0_0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9" name="Shape 139"/>
        <p:cNvGrpSpPr/>
        <p:nvPr/>
      </p:nvGrpSpPr>
      <p:grpSpPr>
        <a:xfrm>
          <a:off x="0" y="0"/>
          <a:ext cx="0" cy="0"/>
          <a:chOff x="0" y="0"/>
          <a:chExt cx="0" cy="0"/>
        </a:xfrm>
      </p:grpSpPr>
      <p:sp>
        <p:nvSpPr>
          <p:cNvPr id="140" name="Google Shape;140;g7bc670cf76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7bc670cf76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2" name="Shape 152"/>
        <p:cNvGrpSpPr/>
        <p:nvPr/>
      </p:nvGrpSpPr>
      <p:grpSpPr>
        <a:xfrm>
          <a:off x="0" y="0"/>
          <a:ext cx="0" cy="0"/>
          <a:chOff x="0" y="0"/>
          <a:chExt cx="0" cy="0"/>
        </a:xfrm>
      </p:grpSpPr>
      <p:sp>
        <p:nvSpPr>
          <p:cNvPr id="153" name="Google Shape;153;g7bc670cf76_0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7bc670cf76_0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5" name="Shape 165"/>
        <p:cNvGrpSpPr/>
        <p:nvPr/>
      </p:nvGrpSpPr>
      <p:grpSpPr>
        <a:xfrm>
          <a:off x="0" y="0"/>
          <a:ext cx="0" cy="0"/>
          <a:chOff x="0" y="0"/>
          <a:chExt cx="0" cy="0"/>
        </a:xfrm>
      </p:grpSpPr>
      <p:sp>
        <p:nvSpPr>
          <p:cNvPr id="166" name="Google Shape;166;g7bc670cf76_0_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7bc670cf76_0_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8" name="Shape 178"/>
        <p:cNvGrpSpPr/>
        <p:nvPr/>
      </p:nvGrpSpPr>
      <p:grpSpPr>
        <a:xfrm>
          <a:off x="0" y="0"/>
          <a:ext cx="0" cy="0"/>
          <a:chOff x="0" y="0"/>
          <a:chExt cx="0" cy="0"/>
        </a:xfrm>
      </p:grpSpPr>
      <p:sp>
        <p:nvSpPr>
          <p:cNvPr id="179" name="Google Shape;179;g7bc670cf76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7bc670cf76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1" name="Shape 191"/>
        <p:cNvGrpSpPr/>
        <p:nvPr/>
      </p:nvGrpSpPr>
      <p:grpSpPr>
        <a:xfrm>
          <a:off x="0" y="0"/>
          <a:ext cx="0" cy="0"/>
          <a:chOff x="0" y="0"/>
          <a:chExt cx="0" cy="0"/>
        </a:xfrm>
      </p:grpSpPr>
      <p:sp>
        <p:nvSpPr>
          <p:cNvPr id="192" name="Google Shape;192;g6d13c76f73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6d13c76f73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96" name="Shape 196"/>
        <p:cNvGrpSpPr/>
        <p:nvPr/>
      </p:nvGrpSpPr>
      <p:grpSpPr>
        <a:xfrm>
          <a:off x="0" y="0"/>
          <a:ext cx="0" cy="0"/>
          <a:chOff x="0" y="0"/>
          <a:chExt cx="0" cy="0"/>
        </a:xfrm>
      </p:grpSpPr>
      <p:sp>
        <p:nvSpPr>
          <p:cNvPr id="197" name="Google Shape;197;g7bc670cf76_0_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 name="Google Shape;198;g7bc670cf76_0_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SzPts val="1800"/>
              <a:buChar char="●"/>
              <a:defRPr/>
            </a:lvl1pPr>
            <a:lvl2pPr indent="-317500" lvl="1" marL="914400" algn="ctr">
              <a:spcBef>
                <a:spcPts val="1600"/>
              </a:spcBef>
              <a:spcAft>
                <a:spcPts val="0"/>
              </a:spcAft>
              <a:buSzPts val="1400"/>
              <a:buChar char="○"/>
              <a:defRPr/>
            </a:lvl2pPr>
            <a:lvl3pPr indent="-317500" lvl="2" marL="1371600" algn="ctr">
              <a:spcBef>
                <a:spcPts val="1600"/>
              </a:spcBef>
              <a:spcAft>
                <a:spcPts val="0"/>
              </a:spcAft>
              <a:buSzPts val="1400"/>
              <a:buChar char="■"/>
              <a:defRPr/>
            </a:lvl3pPr>
            <a:lvl4pPr indent="-317500" lvl="3" marL="1828800" algn="ctr">
              <a:spcBef>
                <a:spcPts val="1600"/>
              </a:spcBef>
              <a:spcAft>
                <a:spcPts val="0"/>
              </a:spcAft>
              <a:buSzPts val="1400"/>
              <a:buChar char="●"/>
              <a:defRPr/>
            </a:lvl4pPr>
            <a:lvl5pPr indent="-317500" lvl="4" marL="2286000" algn="ctr">
              <a:spcBef>
                <a:spcPts val="1600"/>
              </a:spcBef>
              <a:spcAft>
                <a:spcPts val="0"/>
              </a:spcAft>
              <a:buSzPts val="1400"/>
              <a:buChar char="○"/>
              <a:defRPr/>
            </a:lvl5pPr>
            <a:lvl6pPr indent="-317500" lvl="5" marL="2743200" algn="ctr">
              <a:spcBef>
                <a:spcPts val="1600"/>
              </a:spcBef>
              <a:spcAft>
                <a:spcPts val="0"/>
              </a:spcAft>
              <a:buSzPts val="1400"/>
              <a:buChar char="■"/>
              <a:defRPr/>
            </a:lvl6pPr>
            <a:lvl7pPr indent="-317500" lvl="6" marL="3200400" algn="ctr">
              <a:spcBef>
                <a:spcPts val="1600"/>
              </a:spcBef>
              <a:spcAft>
                <a:spcPts val="0"/>
              </a:spcAft>
              <a:buSzPts val="1400"/>
              <a:buChar char="●"/>
              <a:defRPr/>
            </a:lvl7pPr>
            <a:lvl8pPr indent="-317500" lvl="7" marL="3657600" algn="ctr">
              <a:spcBef>
                <a:spcPts val="1600"/>
              </a:spcBef>
              <a:spcAft>
                <a:spcPts val="0"/>
              </a:spcAft>
              <a:buSzPts val="1400"/>
              <a:buChar char="○"/>
              <a:defRPr/>
            </a:lvl8pPr>
            <a:lvl9pPr indent="-317500" lvl="8" marL="4114800" algn="ctr">
              <a:spcBef>
                <a:spcPts val="1600"/>
              </a:spcBef>
              <a:spcAft>
                <a:spcPts val="160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54" name="Shape 54"/>
        <p:cNvGrpSpPr/>
        <p:nvPr/>
      </p:nvGrpSpPr>
      <p:grpSpPr>
        <a:xfrm>
          <a:off x="0" y="0"/>
          <a:ext cx="0" cy="0"/>
          <a:chOff x="0" y="0"/>
          <a:chExt cx="0" cy="0"/>
        </a:xfrm>
      </p:grpSpPr>
      <p:sp>
        <p:nvSpPr>
          <p:cNvPr id="55" name="Google Shape;55;p14"/>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56" name="Google Shape;56;p14"/>
          <p:cNvSpPr/>
          <p:nvPr/>
        </p:nvSpPr>
        <p:spPr>
          <a:xfrm>
            <a:off x="0" y="3246128"/>
            <a:ext cx="9144000" cy="1897800"/>
          </a:xfrm>
          <a:prstGeom prst="rect">
            <a:avLst/>
          </a:prstGeom>
          <a:solidFill>
            <a:srgbClr val="0060AA"/>
          </a:solid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a:p>
        </p:txBody>
      </p:sp>
      <p:pic>
        <p:nvPicPr>
          <p:cNvPr id="57" name="Google Shape;57;p14"/>
          <p:cNvPicPr preferRelativeResize="0"/>
          <p:nvPr/>
        </p:nvPicPr>
        <p:blipFill>
          <a:blip r:embed="rId2">
            <a:alphaModFix/>
          </a:blip>
          <a:stretch>
            <a:fillRect/>
          </a:stretch>
        </p:blipFill>
        <p:spPr>
          <a:xfrm>
            <a:off x="304800" y="288363"/>
            <a:ext cx="1031914" cy="308610"/>
          </a:xfrm>
          <a:prstGeom prst="rect">
            <a:avLst/>
          </a:prstGeom>
          <a:noFill/>
          <a:ln>
            <a:noFill/>
          </a:ln>
        </p:spPr>
      </p:pic>
      <p:sp>
        <p:nvSpPr>
          <p:cNvPr id="58" name="Google Shape;58;p14"/>
          <p:cNvSpPr txBox="1"/>
          <p:nvPr/>
        </p:nvSpPr>
        <p:spPr>
          <a:xfrm>
            <a:off x="304800" y="3379625"/>
            <a:ext cx="2588400" cy="163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CCCCCC"/>
                </a:solidFill>
              </a:rPr>
              <a:t>User Experience (UX)</a:t>
            </a:r>
            <a:endParaRPr b="1" sz="1800">
              <a:solidFill>
                <a:srgbClr val="CCCCCC"/>
              </a:solidFill>
            </a:endParaRPr>
          </a:p>
          <a:p>
            <a:pPr indent="0" lvl="0" marL="0" rtl="0" algn="l">
              <a:lnSpc>
                <a:spcPct val="115000"/>
              </a:lnSpc>
              <a:spcBef>
                <a:spcPts val="0"/>
              </a:spcBef>
              <a:spcAft>
                <a:spcPts val="0"/>
              </a:spcAft>
              <a:buNone/>
            </a:pPr>
            <a:r>
              <a:t/>
            </a:r>
            <a:endParaRPr b="1" sz="1000">
              <a:solidFill>
                <a:srgbClr val="FFFFFF"/>
              </a:solidFill>
            </a:endParaRPr>
          </a:p>
          <a:p>
            <a:pPr indent="0" lvl="0" marL="0" rtl="0" algn="l">
              <a:spcBef>
                <a:spcPts val="0"/>
              </a:spcBef>
              <a:spcAft>
                <a:spcPts val="0"/>
              </a:spcAft>
              <a:buNone/>
            </a:pPr>
            <a:r>
              <a:t/>
            </a:r>
            <a:endParaRPr sz="1000">
              <a:solidFill>
                <a:srgbClr val="FFFFFF"/>
              </a:solidFill>
            </a:endParaRPr>
          </a:p>
          <a:p>
            <a:pPr indent="0" lvl="0" marL="0" rtl="0" algn="l">
              <a:spcBef>
                <a:spcPts val="0"/>
              </a:spcBef>
              <a:spcAft>
                <a:spcPts val="0"/>
              </a:spcAft>
              <a:buNone/>
            </a:pPr>
            <a:r>
              <a:t/>
            </a:r>
            <a:endParaRPr sz="800">
              <a:solidFill>
                <a:srgbClr val="FFFFFF"/>
              </a:solidFill>
            </a:endParaRPr>
          </a:p>
        </p:txBody>
      </p:sp>
      <p:cxnSp>
        <p:nvCxnSpPr>
          <p:cNvPr id="59" name="Google Shape;59;p14"/>
          <p:cNvCxnSpPr/>
          <p:nvPr/>
        </p:nvCxnSpPr>
        <p:spPr>
          <a:xfrm>
            <a:off x="3295100" y="3458549"/>
            <a:ext cx="0" cy="1452300"/>
          </a:xfrm>
          <a:prstGeom prst="straightConnector1">
            <a:avLst/>
          </a:prstGeom>
          <a:noFill/>
          <a:ln cap="flat" cmpd="sng" w="9525">
            <a:solidFill>
              <a:srgbClr val="CCCCCC"/>
            </a:solidFill>
            <a:prstDash val="solid"/>
            <a:round/>
            <a:headEnd len="med" w="med" type="none"/>
            <a:tailEnd len="med" w="med" type="none"/>
          </a:ln>
        </p:spPr>
      </p:cxnSp>
      <p:sp>
        <p:nvSpPr>
          <p:cNvPr id="60" name="Google Shape;60;p14"/>
          <p:cNvSpPr txBox="1"/>
          <p:nvPr/>
        </p:nvSpPr>
        <p:spPr>
          <a:xfrm>
            <a:off x="5989872" y="3379625"/>
            <a:ext cx="2277300" cy="1630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61" name="Shape 61"/>
        <p:cNvGrpSpPr/>
        <p:nvPr/>
      </p:nvGrpSpPr>
      <p:grpSpPr>
        <a:xfrm>
          <a:off x="0" y="0"/>
          <a:ext cx="0" cy="0"/>
          <a:chOff x="0" y="0"/>
          <a:chExt cx="0" cy="0"/>
        </a:xfrm>
      </p:grpSpPr>
      <p:sp>
        <p:nvSpPr>
          <p:cNvPr id="62" name="Google Shape;62;p15"/>
          <p:cNvSpPr txBox="1"/>
          <p:nvPr>
            <p:ph idx="1" type="body"/>
          </p:nvPr>
        </p:nvSpPr>
        <p:spPr>
          <a:xfrm>
            <a:off x="152400" y="666750"/>
            <a:ext cx="82296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17500" lvl="1" marL="914400" rtl="0">
              <a:spcBef>
                <a:spcPts val="0"/>
              </a:spcBef>
              <a:spcAft>
                <a:spcPts val="0"/>
              </a:spcAft>
              <a:buClr>
                <a:schemeClr val="dk2"/>
              </a:buClr>
              <a:buSzPts val="1400"/>
              <a:buChar char="○"/>
              <a:defRPr sz="1400">
                <a:solidFill>
                  <a:schemeClr val="dk2"/>
                </a:solidFill>
              </a:defRPr>
            </a:lvl2pPr>
            <a:lvl3pPr indent="-304800" lvl="2" marL="1371600" rtl="0">
              <a:spcBef>
                <a:spcPts val="0"/>
              </a:spcBef>
              <a:spcAft>
                <a:spcPts val="0"/>
              </a:spcAft>
              <a:buSzPts val="1200"/>
              <a:buChar char="■"/>
              <a:defRPr sz="1200"/>
            </a:lvl3pPr>
            <a:lvl4pPr indent="-292100" lvl="3" marL="1828800" rtl="0">
              <a:spcBef>
                <a:spcPts val="0"/>
              </a:spcBef>
              <a:spcAft>
                <a:spcPts val="0"/>
              </a:spcAft>
              <a:buClr>
                <a:schemeClr val="dk2"/>
              </a:buClr>
              <a:buSzPts val="1000"/>
              <a:buChar char="●"/>
              <a:defRPr sz="1000">
                <a:solidFill>
                  <a:schemeClr val="dk2"/>
                </a:solidFill>
              </a:defRPr>
            </a:lvl4pPr>
            <a:lvl5pPr indent="-292100" lvl="4" marL="2286000" rtl="0">
              <a:spcBef>
                <a:spcPts val="0"/>
              </a:spcBef>
              <a:spcAft>
                <a:spcPts val="0"/>
              </a:spcAft>
              <a:buSzPts val="1000"/>
              <a:buChar char="○"/>
              <a:defRPr sz="1000"/>
            </a:lvl5pPr>
            <a:lvl6pPr indent="-292100" lvl="5" marL="2743200" rtl="0">
              <a:spcBef>
                <a:spcPts val="0"/>
              </a:spcBef>
              <a:spcAft>
                <a:spcPts val="0"/>
              </a:spcAft>
              <a:buSzPts val="1000"/>
              <a:buChar char="■"/>
              <a:defRPr sz="1000"/>
            </a:lvl6pPr>
            <a:lvl7pPr indent="-292100" lvl="6" marL="3200400" rtl="0">
              <a:spcBef>
                <a:spcPts val="0"/>
              </a:spcBef>
              <a:spcAft>
                <a:spcPts val="0"/>
              </a:spcAft>
              <a:buSzPts val="1000"/>
              <a:buChar char="●"/>
              <a:defRPr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Char char="■"/>
              <a:defRPr sz="1000"/>
            </a:lvl9pPr>
          </a:lstStyle>
          <a:p/>
        </p:txBody>
      </p:sp>
      <p:sp>
        <p:nvSpPr>
          <p:cNvPr id="63" name="Google Shape;63;p15"/>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64" name="Google Shape;64;p15"/>
          <p:cNvSpPr/>
          <p:nvPr/>
        </p:nvSpPr>
        <p:spPr>
          <a:xfrm>
            <a:off x="0" y="0"/>
            <a:ext cx="9144000" cy="424800"/>
          </a:xfrm>
          <a:prstGeom prst="rect">
            <a:avLst/>
          </a:prstGeom>
          <a:solidFill>
            <a:srgbClr val="0060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15"/>
          <p:cNvSpPr txBox="1"/>
          <p:nvPr>
            <p:ph type="title"/>
          </p:nvPr>
        </p:nvSpPr>
        <p:spPr>
          <a:xfrm>
            <a:off x="228600" y="43410"/>
            <a:ext cx="8229600" cy="3276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1800"/>
              <a:buNone/>
              <a:defRPr b="0" sz="1800">
                <a:solidFill>
                  <a:srgbClr val="FFFFFF"/>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66" name="Shape 66"/>
        <p:cNvGrpSpPr/>
        <p:nvPr/>
      </p:nvGrpSpPr>
      <p:grpSpPr>
        <a:xfrm>
          <a:off x="0" y="0"/>
          <a:ext cx="0" cy="0"/>
          <a:chOff x="0" y="0"/>
          <a:chExt cx="0" cy="0"/>
        </a:xfrm>
      </p:grpSpPr>
      <p:sp>
        <p:nvSpPr>
          <p:cNvPr id="67" name="Google Shape;67;p16"/>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68" name="Google Shape;68;p16"/>
          <p:cNvSpPr/>
          <p:nvPr/>
        </p:nvSpPr>
        <p:spPr>
          <a:xfrm>
            <a:off x="0" y="0"/>
            <a:ext cx="9144000" cy="424800"/>
          </a:xfrm>
          <a:prstGeom prst="rect">
            <a:avLst/>
          </a:prstGeom>
          <a:solidFill>
            <a:srgbClr val="0060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16"/>
          <p:cNvSpPr txBox="1"/>
          <p:nvPr>
            <p:ph type="title"/>
          </p:nvPr>
        </p:nvSpPr>
        <p:spPr>
          <a:xfrm>
            <a:off x="228600" y="43410"/>
            <a:ext cx="8229600" cy="3276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1800"/>
              <a:buNone/>
              <a:defRPr b="0" sz="1800">
                <a:solidFill>
                  <a:srgbClr val="FFFFFF"/>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70" name="Google Shape;70;p16"/>
          <p:cNvSpPr txBox="1"/>
          <p:nvPr>
            <p:ph idx="1" type="body"/>
          </p:nvPr>
        </p:nvSpPr>
        <p:spPr>
          <a:xfrm>
            <a:off x="152400" y="666750"/>
            <a:ext cx="39945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17500" lvl="1" marL="914400" rtl="0">
              <a:spcBef>
                <a:spcPts val="0"/>
              </a:spcBef>
              <a:spcAft>
                <a:spcPts val="0"/>
              </a:spcAft>
              <a:buClr>
                <a:schemeClr val="dk2"/>
              </a:buClr>
              <a:buSzPts val="1400"/>
              <a:buChar char="○"/>
              <a:defRPr sz="1400">
                <a:solidFill>
                  <a:schemeClr val="dk2"/>
                </a:solidFill>
              </a:defRPr>
            </a:lvl2pPr>
            <a:lvl3pPr indent="-304800" lvl="2" marL="1371600" rtl="0">
              <a:spcBef>
                <a:spcPts val="0"/>
              </a:spcBef>
              <a:spcAft>
                <a:spcPts val="0"/>
              </a:spcAft>
              <a:buSzPts val="1200"/>
              <a:buChar char="■"/>
              <a:defRPr sz="1200"/>
            </a:lvl3pPr>
            <a:lvl4pPr indent="-292100" lvl="3" marL="1828800" rtl="0">
              <a:spcBef>
                <a:spcPts val="0"/>
              </a:spcBef>
              <a:spcAft>
                <a:spcPts val="0"/>
              </a:spcAft>
              <a:buClr>
                <a:schemeClr val="dk2"/>
              </a:buClr>
              <a:buSzPts val="1000"/>
              <a:buChar char="●"/>
              <a:defRPr sz="1000">
                <a:solidFill>
                  <a:schemeClr val="dk2"/>
                </a:solidFill>
              </a:defRPr>
            </a:lvl4pPr>
            <a:lvl5pPr indent="-292100" lvl="4" marL="2286000" rtl="0">
              <a:spcBef>
                <a:spcPts val="0"/>
              </a:spcBef>
              <a:spcAft>
                <a:spcPts val="0"/>
              </a:spcAft>
              <a:buSzPts val="1000"/>
              <a:buChar char="○"/>
              <a:defRPr sz="1000"/>
            </a:lvl5pPr>
            <a:lvl6pPr indent="-292100" lvl="5" marL="2743200" rtl="0">
              <a:spcBef>
                <a:spcPts val="0"/>
              </a:spcBef>
              <a:spcAft>
                <a:spcPts val="0"/>
              </a:spcAft>
              <a:buSzPts val="1000"/>
              <a:buChar char="■"/>
              <a:defRPr sz="1000"/>
            </a:lvl6pPr>
            <a:lvl7pPr indent="-292100" lvl="6" marL="3200400" rtl="0">
              <a:spcBef>
                <a:spcPts val="0"/>
              </a:spcBef>
              <a:spcAft>
                <a:spcPts val="0"/>
              </a:spcAft>
              <a:buSzPts val="1000"/>
              <a:buChar char="●"/>
              <a:defRPr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Char char="■"/>
              <a:defRPr sz="1000"/>
            </a:lvl9pPr>
          </a:lstStyle>
          <a:p/>
        </p:txBody>
      </p:sp>
      <p:sp>
        <p:nvSpPr>
          <p:cNvPr id="71" name="Google Shape;71;p16"/>
          <p:cNvSpPr txBox="1"/>
          <p:nvPr>
            <p:ph idx="2" type="body"/>
          </p:nvPr>
        </p:nvSpPr>
        <p:spPr>
          <a:xfrm>
            <a:off x="4387474" y="666750"/>
            <a:ext cx="3994500" cy="3725700"/>
          </a:xfrm>
          <a:prstGeom prst="rect">
            <a:avLst/>
          </a:prstGeom>
        </p:spPr>
        <p:txBody>
          <a:bodyPr anchorCtr="0" anchor="t" bIns="91425" lIns="91425" spcFirstLastPara="1" rIns="91425" wrap="square" tIns="91425">
            <a:noAutofit/>
          </a:bodyPr>
          <a:lstStyle>
            <a:lvl1pPr indent="-342900" lvl="0" marL="457200" rtl="0">
              <a:spcBef>
                <a:spcPts val="600"/>
              </a:spcBef>
              <a:spcAft>
                <a:spcPts val="0"/>
              </a:spcAft>
              <a:buSzPts val="1800"/>
              <a:buChar char="●"/>
              <a:defRPr sz="1800"/>
            </a:lvl1pPr>
            <a:lvl2pPr indent="-317500" lvl="1" marL="914400" rtl="0">
              <a:spcBef>
                <a:spcPts val="0"/>
              </a:spcBef>
              <a:spcAft>
                <a:spcPts val="0"/>
              </a:spcAft>
              <a:buClr>
                <a:schemeClr val="dk2"/>
              </a:buClr>
              <a:buSzPts val="1400"/>
              <a:buChar char="○"/>
              <a:defRPr sz="1400">
                <a:solidFill>
                  <a:schemeClr val="dk2"/>
                </a:solidFill>
              </a:defRPr>
            </a:lvl2pPr>
            <a:lvl3pPr indent="-304800" lvl="2" marL="1371600" rtl="0">
              <a:spcBef>
                <a:spcPts val="0"/>
              </a:spcBef>
              <a:spcAft>
                <a:spcPts val="0"/>
              </a:spcAft>
              <a:buSzPts val="1200"/>
              <a:buChar char="■"/>
              <a:defRPr sz="1200"/>
            </a:lvl3pPr>
            <a:lvl4pPr indent="-292100" lvl="3" marL="1828800" rtl="0">
              <a:spcBef>
                <a:spcPts val="0"/>
              </a:spcBef>
              <a:spcAft>
                <a:spcPts val="0"/>
              </a:spcAft>
              <a:buClr>
                <a:schemeClr val="dk2"/>
              </a:buClr>
              <a:buSzPts val="1000"/>
              <a:buChar char="●"/>
              <a:defRPr sz="1000">
                <a:solidFill>
                  <a:schemeClr val="dk2"/>
                </a:solidFill>
              </a:defRPr>
            </a:lvl4pPr>
            <a:lvl5pPr indent="-292100" lvl="4" marL="2286000" rtl="0">
              <a:spcBef>
                <a:spcPts val="0"/>
              </a:spcBef>
              <a:spcAft>
                <a:spcPts val="0"/>
              </a:spcAft>
              <a:buSzPts val="1000"/>
              <a:buChar char="○"/>
              <a:defRPr sz="1000"/>
            </a:lvl5pPr>
            <a:lvl6pPr indent="-292100" lvl="5" marL="2743200" rtl="0">
              <a:spcBef>
                <a:spcPts val="0"/>
              </a:spcBef>
              <a:spcAft>
                <a:spcPts val="0"/>
              </a:spcAft>
              <a:buSzPts val="1000"/>
              <a:buChar char="■"/>
              <a:defRPr sz="1000"/>
            </a:lvl6pPr>
            <a:lvl7pPr indent="-292100" lvl="6" marL="3200400" rtl="0">
              <a:spcBef>
                <a:spcPts val="0"/>
              </a:spcBef>
              <a:spcAft>
                <a:spcPts val="0"/>
              </a:spcAft>
              <a:buSzPts val="1000"/>
              <a:buChar char="●"/>
              <a:defRPr sz="1000"/>
            </a:lvl7pPr>
            <a:lvl8pPr indent="-292100" lvl="7" marL="3657600" rtl="0">
              <a:spcBef>
                <a:spcPts val="0"/>
              </a:spcBef>
              <a:spcAft>
                <a:spcPts val="0"/>
              </a:spcAft>
              <a:buSzPts val="1000"/>
              <a:buChar char="○"/>
              <a:defRPr sz="1000"/>
            </a:lvl8pPr>
            <a:lvl9pPr indent="-292100" lvl="8" marL="4114800" rtl="0">
              <a:spcBef>
                <a:spcPts val="0"/>
              </a:spcBef>
              <a:spcAft>
                <a:spcPts val="0"/>
              </a:spcAft>
              <a:buSzPts val="1000"/>
              <a:buChar char="■"/>
              <a:defRPr sz="10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72" name="Shape 72"/>
        <p:cNvGrpSpPr/>
        <p:nvPr/>
      </p:nvGrpSpPr>
      <p:grpSpPr>
        <a:xfrm>
          <a:off x="0" y="0"/>
          <a:ext cx="0" cy="0"/>
          <a:chOff x="0" y="0"/>
          <a:chExt cx="0" cy="0"/>
        </a:xfrm>
      </p:grpSpPr>
      <p:sp>
        <p:nvSpPr>
          <p:cNvPr id="73" name="Google Shape;73;p17"/>
          <p:cNvSpPr/>
          <p:nvPr/>
        </p:nvSpPr>
        <p:spPr>
          <a:xfrm>
            <a:off x="0" y="0"/>
            <a:ext cx="9144000" cy="424800"/>
          </a:xfrm>
          <a:prstGeom prst="rect">
            <a:avLst/>
          </a:prstGeom>
          <a:solidFill>
            <a:srgbClr val="0060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17"/>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75" name="Google Shape;75;p17"/>
          <p:cNvSpPr txBox="1"/>
          <p:nvPr>
            <p:ph type="title"/>
          </p:nvPr>
        </p:nvSpPr>
        <p:spPr>
          <a:xfrm>
            <a:off x="228600" y="43410"/>
            <a:ext cx="8229600" cy="3276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FFFFFF"/>
              </a:buClr>
              <a:buSzPts val="1800"/>
              <a:buNone/>
              <a:defRPr b="0" sz="1800">
                <a:solidFill>
                  <a:srgbClr val="FFFFFF"/>
                </a:solidFill>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76" name="Shape 76"/>
        <p:cNvGrpSpPr/>
        <p:nvPr/>
      </p:nvGrpSpPr>
      <p:grpSpPr>
        <a:xfrm>
          <a:off x="0" y="0"/>
          <a:ext cx="0" cy="0"/>
          <a:chOff x="0" y="0"/>
          <a:chExt cx="0" cy="0"/>
        </a:xfrm>
      </p:grpSpPr>
      <p:sp>
        <p:nvSpPr>
          <p:cNvPr id="77" name="Google Shape;77;p18"/>
          <p:cNvSpPr txBox="1"/>
          <p:nvPr>
            <p:ph idx="1" type="body"/>
          </p:nvPr>
        </p:nvSpPr>
        <p:spPr>
          <a:xfrm>
            <a:off x="457200" y="4406309"/>
            <a:ext cx="8229600" cy="519600"/>
          </a:xfrm>
          <a:prstGeom prst="rect">
            <a:avLst/>
          </a:prstGeom>
        </p:spPr>
        <p:txBody>
          <a:bodyPr anchorCtr="0" anchor="t" bIns="91425" lIns="91425" spcFirstLastPara="1" rIns="91425" wrap="square" tIns="91425">
            <a:noAutofit/>
          </a:bodyPr>
          <a:lstStyle>
            <a:lvl1pPr indent="-228600" lvl="0" marL="457200" rtl="0" algn="ctr">
              <a:spcBef>
                <a:spcPts val="360"/>
              </a:spcBef>
              <a:spcAft>
                <a:spcPts val="0"/>
              </a:spcAft>
              <a:buSzPts val="1800"/>
              <a:buNone/>
              <a:defRPr sz="1800"/>
            </a:lvl1pPr>
          </a:lstStyle>
          <a:p/>
        </p:txBody>
      </p:sp>
      <p:sp>
        <p:nvSpPr>
          <p:cNvPr id="78" name="Google Shape;78;p18"/>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79" name="Shape 79"/>
        <p:cNvGrpSpPr/>
        <p:nvPr/>
      </p:nvGrpSpPr>
      <p:grpSpPr>
        <a:xfrm>
          <a:off x="0" y="0"/>
          <a:ext cx="0" cy="0"/>
          <a:chOff x="0" y="0"/>
          <a:chExt cx="0" cy="0"/>
        </a:xfrm>
      </p:grpSpPr>
      <p:sp>
        <p:nvSpPr>
          <p:cNvPr id="80" name="Google Shape;80;p19"/>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Findings Slide">
  <p:cSld name="CUSTOM">
    <p:spTree>
      <p:nvGrpSpPr>
        <p:cNvPr id="81" name="Shape 81"/>
        <p:cNvGrpSpPr/>
        <p:nvPr/>
      </p:nvGrpSpPr>
      <p:grpSpPr>
        <a:xfrm>
          <a:off x="0" y="0"/>
          <a:ext cx="0" cy="0"/>
          <a:chOff x="0" y="0"/>
          <a:chExt cx="0" cy="0"/>
        </a:xfrm>
      </p:grpSpPr>
      <p:sp>
        <p:nvSpPr>
          <p:cNvPr id="82" name="Google Shape;82;p20"/>
          <p:cNvSpPr/>
          <p:nvPr/>
        </p:nvSpPr>
        <p:spPr>
          <a:xfrm>
            <a:off x="3742575" y="0"/>
            <a:ext cx="5401500" cy="5143500"/>
          </a:xfrm>
          <a:prstGeom prst="rect">
            <a:avLst/>
          </a:prstGeom>
          <a:solidFill>
            <a:srgbClr val="F3F3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20"/>
          <p:cNvSpPr txBox="1"/>
          <p:nvPr>
            <p:ph type="title"/>
          </p:nvPr>
        </p:nvSpPr>
        <p:spPr>
          <a:xfrm>
            <a:off x="76200" y="119600"/>
            <a:ext cx="3646200" cy="327600"/>
          </a:xfrm>
          <a:prstGeom prst="rect">
            <a:avLst/>
          </a:prstGeom>
        </p:spPr>
        <p:txBody>
          <a:bodyPr anchorCtr="0" anchor="ctr" bIns="91425" lIns="91425" spcFirstLastPara="1" rIns="91425" wrap="square" tIns="91425">
            <a:noAutofit/>
          </a:bodyPr>
          <a:lstStyle>
            <a:lvl1pPr lvl="0" rtl="0">
              <a:spcBef>
                <a:spcPts val="0"/>
              </a:spcBef>
              <a:spcAft>
                <a:spcPts val="0"/>
              </a:spcAft>
              <a:buClr>
                <a:srgbClr val="000000"/>
              </a:buClr>
              <a:buSzPts val="2000"/>
              <a:buNone/>
              <a:defRPr b="0" sz="2000">
                <a:solidFill>
                  <a:srgbClr val="000000"/>
                </a:solidFill>
              </a:defRPr>
            </a:lvl1pPr>
            <a:lvl2pPr lvl="1" rtl="0">
              <a:spcBef>
                <a:spcPts val="0"/>
              </a:spcBef>
              <a:spcAft>
                <a:spcPts val="0"/>
              </a:spcAft>
              <a:buClr>
                <a:srgbClr val="000000"/>
              </a:buClr>
              <a:buSzPts val="2400"/>
              <a:buNone/>
              <a:defRPr sz="2400">
                <a:solidFill>
                  <a:srgbClr val="000000"/>
                </a:solidFill>
              </a:defRPr>
            </a:lvl2pPr>
            <a:lvl3pPr lvl="2" rtl="0">
              <a:spcBef>
                <a:spcPts val="0"/>
              </a:spcBef>
              <a:spcAft>
                <a:spcPts val="0"/>
              </a:spcAft>
              <a:buClr>
                <a:srgbClr val="000000"/>
              </a:buClr>
              <a:buSzPts val="2400"/>
              <a:buNone/>
              <a:defRPr sz="2400">
                <a:solidFill>
                  <a:srgbClr val="000000"/>
                </a:solidFill>
              </a:defRPr>
            </a:lvl3pPr>
            <a:lvl4pPr lvl="3" rtl="0">
              <a:spcBef>
                <a:spcPts val="0"/>
              </a:spcBef>
              <a:spcAft>
                <a:spcPts val="0"/>
              </a:spcAft>
              <a:buClr>
                <a:srgbClr val="000000"/>
              </a:buClr>
              <a:buSzPts val="2400"/>
              <a:buNone/>
              <a:defRPr sz="2400">
                <a:solidFill>
                  <a:srgbClr val="000000"/>
                </a:solidFill>
              </a:defRPr>
            </a:lvl4pPr>
            <a:lvl5pPr lvl="4" rtl="0">
              <a:spcBef>
                <a:spcPts val="0"/>
              </a:spcBef>
              <a:spcAft>
                <a:spcPts val="0"/>
              </a:spcAft>
              <a:buClr>
                <a:srgbClr val="000000"/>
              </a:buClr>
              <a:buSzPts val="2400"/>
              <a:buNone/>
              <a:defRPr sz="2400">
                <a:solidFill>
                  <a:srgbClr val="000000"/>
                </a:solidFill>
              </a:defRPr>
            </a:lvl5pPr>
            <a:lvl6pPr lvl="5" rtl="0">
              <a:spcBef>
                <a:spcPts val="0"/>
              </a:spcBef>
              <a:spcAft>
                <a:spcPts val="0"/>
              </a:spcAft>
              <a:buClr>
                <a:srgbClr val="000000"/>
              </a:buClr>
              <a:buSzPts val="2400"/>
              <a:buNone/>
              <a:defRPr sz="2400">
                <a:solidFill>
                  <a:srgbClr val="000000"/>
                </a:solidFill>
              </a:defRPr>
            </a:lvl6pPr>
            <a:lvl7pPr lvl="6" rtl="0">
              <a:spcBef>
                <a:spcPts val="0"/>
              </a:spcBef>
              <a:spcAft>
                <a:spcPts val="0"/>
              </a:spcAft>
              <a:buClr>
                <a:srgbClr val="000000"/>
              </a:buClr>
              <a:buSzPts val="2400"/>
              <a:buNone/>
              <a:defRPr sz="2400">
                <a:solidFill>
                  <a:srgbClr val="000000"/>
                </a:solidFill>
              </a:defRPr>
            </a:lvl7pPr>
            <a:lvl8pPr lvl="7" rtl="0">
              <a:spcBef>
                <a:spcPts val="0"/>
              </a:spcBef>
              <a:spcAft>
                <a:spcPts val="0"/>
              </a:spcAft>
              <a:buClr>
                <a:srgbClr val="000000"/>
              </a:buClr>
              <a:buSzPts val="2400"/>
              <a:buNone/>
              <a:defRPr sz="2400">
                <a:solidFill>
                  <a:srgbClr val="000000"/>
                </a:solidFill>
              </a:defRPr>
            </a:lvl8pPr>
            <a:lvl9pPr lvl="8" rtl="0">
              <a:spcBef>
                <a:spcPts val="0"/>
              </a:spcBef>
              <a:spcAft>
                <a:spcPts val="0"/>
              </a:spcAft>
              <a:buClr>
                <a:srgbClr val="000000"/>
              </a:buClr>
              <a:buSzPts val="2400"/>
              <a:buNone/>
              <a:defRPr sz="2400">
                <a:solidFill>
                  <a:srgbClr val="000000"/>
                </a:solidFill>
              </a:defRPr>
            </a:lvl9pPr>
          </a:lstStyle>
          <a:p/>
        </p:txBody>
      </p:sp>
      <p:sp>
        <p:nvSpPr>
          <p:cNvPr id="84" name="Google Shape;84;p20"/>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rtl="0">
              <a:buNone/>
              <a:defRPr sz="1100">
                <a:solidFill>
                  <a:schemeClr val="dk2"/>
                </a:solidFill>
              </a:defRPr>
            </a:lvl1pPr>
            <a:lvl2pPr lvl="1" rtl="0">
              <a:buNone/>
              <a:defRPr sz="1100">
                <a:solidFill>
                  <a:schemeClr val="dk2"/>
                </a:solidFill>
              </a:defRPr>
            </a:lvl2pPr>
            <a:lvl3pPr lvl="2" rtl="0">
              <a:buNone/>
              <a:defRPr sz="1100">
                <a:solidFill>
                  <a:schemeClr val="dk2"/>
                </a:solidFill>
              </a:defRPr>
            </a:lvl3pPr>
            <a:lvl4pPr lvl="3" rtl="0">
              <a:buNone/>
              <a:defRPr sz="1100">
                <a:solidFill>
                  <a:schemeClr val="dk2"/>
                </a:solidFill>
              </a:defRPr>
            </a:lvl4pPr>
            <a:lvl5pPr lvl="4" rtl="0">
              <a:buNone/>
              <a:defRPr sz="1100">
                <a:solidFill>
                  <a:schemeClr val="dk2"/>
                </a:solidFill>
              </a:defRPr>
            </a:lvl5pPr>
            <a:lvl6pPr lvl="5" rtl="0">
              <a:buNone/>
              <a:defRPr sz="1100">
                <a:solidFill>
                  <a:schemeClr val="dk2"/>
                </a:solidFill>
              </a:defRPr>
            </a:lvl6pPr>
            <a:lvl7pPr lvl="6" rtl="0">
              <a:buNone/>
              <a:defRPr sz="1100">
                <a:solidFill>
                  <a:schemeClr val="dk2"/>
                </a:solidFill>
              </a:defRPr>
            </a:lvl7pPr>
            <a:lvl8pPr lvl="7" rtl="0">
              <a:buNone/>
              <a:defRPr sz="1100">
                <a:solidFill>
                  <a:schemeClr val="dk2"/>
                </a:solidFill>
              </a:defRPr>
            </a:lvl8pPr>
            <a:lvl9pPr lvl="8" rtl="0">
              <a:buNone/>
              <a:defRPr sz="11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1">
    <p:spTree>
      <p:nvGrpSpPr>
        <p:cNvPr id="85" name="Shape 85"/>
        <p:cNvGrpSpPr/>
        <p:nvPr/>
      </p:nvGrpSpPr>
      <p:grpSpPr>
        <a:xfrm>
          <a:off x="0" y="0"/>
          <a:ext cx="0" cy="0"/>
          <a:chOff x="0" y="0"/>
          <a:chExt cx="0" cy="0"/>
        </a:xfrm>
      </p:grpSpPr>
      <p:sp>
        <p:nvSpPr>
          <p:cNvPr id="86" name="Google Shape;86;p21"/>
          <p:cNvSpPr txBox="1"/>
          <p:nvPr>
            <p:ph type="ctrTitle"/>
          </p:nvPr>
        </p:nvSpPr>
        <p:spPr>
          <a:xfrm>
            <a:off x="685800" y="1583342"/>
            <a:ext cx="7772400" cy="1159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4800"/>
              <a:buNone/>
              <a:defRPr sz="4800"/>
            </a:lvl1pPr>
            <a:lvl2pPr lvl="1" rtl="0" algn="ctr">
              <a:spcBef>
                <a:spcPts val="0"/>
              </a:spcBef>
              <a:spcAft>
                <a:spcPts val="0"/>
              </a:spcAft>
              <a:buSzPts val="4800"/>
              <a:buNone/>
              <a:defRPr sz="4800"/>
            </a:lvl2pPr>
            <a:lvl3pPr lvl="2" rtl="0" algn="ctr">
              <a:spcBef>
                <a:spcPts val="0"/>
              </a:spcBef>
              <a:spcAft>
                <a:spcPts val="0"/>
              </a:spcAft>
              <a:buSzPts val="4800"/>
              <a:buNone/>
              <a:defRPr sz="4800"/>
            </a:lvl3pPr>
            <a:lvl4pPr lvl="3" rtl="0" algn="ctr">
              <a:spcBef>
                <a:spcPts val="0"/>
              </a:spcBef>
              <a:spcAft>
                <a:spcPts val="0"/>
              </a:spcAft>
              <a:buSzPts val="4800"/>
              <a:buNone/>
              <a:defRPr sz="4800"/>
            </a:lvl4pPr>
            <a:lvl5pPr lvl="4" rtl="0" algn="ctr">
              <a:spcBef>
                <a:spcPts val="0"/>
              </a:spcBef>
              <a:spcAft>
                <a:spcPts val="0"/>
              </a:spcAft>
              <a:buSzPts val="4800"/>
              <a:buNone/>
              <a:defRPr sz="4800"/>
            </a:lvl5pPr>
            <a:lvl6pPr lvl="5" rtl="0" algn="ctr">
              <a:spcBef>
                <a:spcPts val="0"/>
              </a:spcBef>
              <a:spcAft>
                <a:spcPts val="0"/>
              </a:spcAft>
              <a:buSzPts val="4800"/>
              <a:buNone/>
              <a:defRPr sz="4800"/>
            </a:lvl6pPr>
            <a:lvl7pPr lvl="6" rtl="0" algn="ctr">
              <a:spcBef>
                <a:spcPts val="0"/>
              </a:spcBef>
              <a:spcAft>
                <a:spcPts val="0"/>
              </a:spcAft>
              <a:buSzPts val="4800"/>
              <a:buNone/>
              <a:defRPr sz="4800"/>
            </a:lvl7pPr>
            <a:lvl8pPr lvl="7" rtl="0" algn="ctr">
              <a:spcBef>
                <a:spcPts val="0"/>
              </a:spcBef>
              <a:spcAft>
                <a:spcPts val="0"/>
              </a:spcAft>
              <a:buSzPts val="4800"/>
              <a:buNone/>
              <a:defRPr sz="4800"/>
            </a:lvl8pPr>
            <a:lvl9pPr lvl="8" rtl="0" algn="ctr">
              <a:spcBef>
                <a:spcPts val="0"/>
              </a:spcBef>
              <a:spcAft>
                <a:spcPts val="0"/>
              </a:spcAft>
              <a:buSzPts val="4800"/>
              <a:buNone/>
              <a:defRPr sz="4800"/>
            </a:lvl9pPr>
          </a:lstStyle>
          <a:p/>
        </p:txBody>
      </p:sp>
      <p:sp>
        <p:nvSpPr>
          <p:cNvPr id="87" name="Google Shape;87;p21"/>
          <p:cNvSpPr txBox="1"/>
          <p:nvPr>
            <p:ph idx="1" type="subTitle"/>
          </p:nvPr>
        </p:nvSpPr>
        <p:spPr>
          <a:xfrm>
            <a:off x="685800" y="2840054"/>
            <a:ext cx="7772400" cy="7848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dk2"/>
              </a:buClr>
              <a:buSzPts val="3000"/>
              <a:buNone/>
              <a:defRPr>
                <a:solidFill>
                  <a:schemeClr val="dk2"/>
                </a:solidFill>
              </a:defRPr>
            </a:lvl1pPr>
            <a:lvl2pPr lvl="1" rtl="0" algn="ctr">
              <a:spcBef>
                <a:spcPts val="0"/>
              </a:spcBef>
              <a:spcAft>
                <a:spcPts val="0"/>
              </a:spcAft>
              <a:buClr>
                <a:schemeClr val="dk2"/>
              </a:buClr>
              <a:buSzPts val="3000"/>
              <a:buNone/>
              <a:defRPr sz="3000">
                <a:solidFill>
                  <a:schemeClr val="dk2"/>
                </a:solidFill>
              </a:defRPr>
            </a:lvl2pPr>
            <a:lvl3pPr lvl="2" rtl="0" algn="ctr">
              <a:spcBef>
                <a:spcPts val="0"/>
              </a:spcBef>
              <a:spcAft>
                <a:spcPts val="0"/>
              </a:spcAft>
              <a:buClr>
                <a:schemeClr val="dk2"/>
              </a:buClr>
              <a:buSzPts val="3000"/>
              <a:buNone/>
              <a:defRPr sz="3000">
                <a:solidFill>
                  <a:schemeClr val="dk2"/>
                </a:solidFill>
              </a:defRPr>
            </a:lvl3pPr>
            <a:lvl4pPr lvl="3" rtl="0" algn="ctr">
              <a:spcBef>
                <a:spcPts val="0"/>
              </a:spcBef>
              <a:spcAft>
                <a:spcPts val="0"/>
              </a:spcAft>
              <a:buClr>
                <a:schemeClr val="dk2"/>
              </a:buClr>
              <a:buSzPts val="3000"/>
              <a:buNone/>
              <a:defRPr sz="3000">
                <a:solidFill>
                  <a:schemeClr val="dk2"/>
                </a:solidFill>
              </a:defRPr>
            </a:lvl4pPr>
            <a:lvl5pPr lvl="4" rtl="0" algn="ctr">
              <a:spcBef>
                <a:spcPts val="0"/>
              </a:spcBef>
              <a:spcAft>
                <a:spcPts val="0"/>
              </a:spcAft>
              <a:buClr>
                <a:schemeClr val="dk2"/>
              </a:buClr>
              <a:buSzPts val="3000"/>
              <a:buNone/>
              <a:defRPr sz="3000">
                <a:solidFill>
                  <a:schemeClr val="dk2"/>
                </a:solidFill>
              </a:defRPr>
            </a:lvl5pPr>
            <a:lvl6pPr lvl="5" rtl="0" algn="ctr">
              <a:spcBef>
                <a:spcPts val="0"/>
              </a:spcBef>
              <a:spcAft>
                <a:spcPts val="0"/>
              </a:spcAft>
              <a:buClr>
                <a:schemeClr val="dk2"/>
              </a:buClr>
              <a:buSzPts val="3000"/>
              <a:buNone/>
              <a:defRPr sz="3000">
                <a:solidFill>
                  <a:schemeClr val="dk2"/>
                </a:solidFill>
              </a:defRPr>
            </a:lvl6pPr>
            <a:lvl7pPr lvl="6" rtl="0" algn="ctr">
              <a:spcBef>
                <a:spcPts val="0"/>
              </a:spcBef>
              <a:spcAft>
                <a:spcPts val="0"/>
              </a:spcAft>
              <a:buClr>
                <a:schemeClr val="dk2"/>
              </a:buClr>
              <a:buSzPts val="3000"/>
              <a:buNone/>
              <a:defRPr sz="3000">
                <a:solidFill>
                  <a:schemeClr val="dk2"/>
                </a:solidFill>
              </a:defRPr>
            </a:lvl7pPr>
            <a:lvl8pPr lvl="7" rtl="0" algn="ctr">
              <a:spcBef>
                <a:spcPts val="0"/>
              </a:spcBef>
              <a:spcAft>
                <a:spcPts val="0"/>
              </a:spcAft>
              <a:buClr>
                <a:schemeClr val="dk2"/>
              </a:buClr>
              <a:buSzPts val="3000"/>
              <a:buNone/>
              <a:defRPr sz="3000">
                <a:solidFill>
                  <a:schemeClr val="dk2"/>
                </a:solidFill>
              </a:defRPr>
            </a:lvl8pPr>
            <a:lvl9pPr lvl="8" rtl="0" algn="ctr">
              <a:spcBef>
                <a:spcPts val="0"/>
              </a:spcBef>
              <a:spcAft>
                <a:spcPts val="0"/>
              </a:spcAft>
              <a:buClr>
                <a:schemeClr val="dk2"/>
              </a:buClr>
              <a:buSzPts val="3000"/>
              <a:buNone/>
              <a:defRPr sz="3000">
                <a:solidFill>
                  <a:schemeClr val="dk2"/>
                </a:solidFill>
              </a:defRPr>
            </a:lvl9pPr>
          </a:lstStyle>
          <a:p/>
        </p:txBody>
      </p:sp>
      <p:sp>
        <p:nvSpPr>
          <p:cNvPr id="88" name="Google Shape;88;p21"/>
          <p:cNvSpPr txBox="1"/>
          <p:nvPr>
            <p:ph idx="12" type="sldNum"/>
          </p:nvPr>
        </p:nvSpPr>
        <p:spPr>
          <a:xfrm>
            <a:off x="8556784"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1">
  <p:cSld name="TITLE_AND_BODY_1">
    <p:spTree>
      <p:nvGrpSpPr>
        <p:cNvPr id="89" name="Shape 89"/>
        <p:cNvGrpSpPr/>
        <p:nvPr/>
      </p:nvGrpSpPr>
      <p:grpSpPr>
        <a:xfrm>
          <a:off x="0" y="0"/>
          <a:ext cx="0" cy="0"/>
          <a:chOff x="0" y="0"/>
          <a:chExt cx="0" cy="0"/>
        </a:xfrm>
      </p:grpSpPr>
      <p:sp>
        <p:nvSpPr>
          <p:cNvPr id="90" name="Google Shape;90;p22"/>
          <p:cNvSpPr txBox="1"/>
          <p:nvPr>
            <p:ph type="title"/>
          </p:nvPr>
        </p:nvSpPr>
        <p:spPr>
          <a:xfrm>
            <a:off x="457200" y="205978"/>
            <a:ext cx="8229600" cy="8574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91" name="Google Shape;91;p22"/>
          <p:cNvSpPr txBox="1"/>
          <p:nvPr>
            <p:ph idx="1" type="body"/>
          </p:nvPr>
        </p:nvSpPr>
        <p:spPr>
          <a:xfrm>
            <a:off x="457200" y="1200150"/>
            <a:ext cx="8229600" cy="3725700"/>
          </a:xfrm>
          <a:prstGeom prst="rect">
            <a:avLst/>
          </a:prstGeom>
        </p:spPr>
        <p:txBody>
          <a:bodyPr anchorCtr="0" anchor="t" bIns="91425" lIns="91425" spcFirstLastPara="1" rIns="91425" wrap="square" tIns="91425">
            <a:noAutofit/>
          </a:bodyPr>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bg>
      <p:bgPr>
        <a:solidFill>
          <a:schemeClr val="lt2"/>
        </a:solidFill>
      </p:bgPr>
    </p:bg>
    <p:spTree>
      <p:nvGrpSpPr>
        <p:cNvPr id="92" name="Shape 92"/>
        <p:cNvGrpSpPr/>
        <p:nvPr/>
      </p:nvGrpSpPr>
      <p:grpSpPr>
        <a:xfrm>
          <a:off x="0" y="0"/>
          <a:ext cx="0" cy="0"/>
          <a:chOff x="0" y="0"/>
          <a:chExt cx="0" cy="0"/>
        </a:xfrm>
      </p:grpSpPr>
      <p:sp>
        <p:nvSpPr>
          <p:cNvPr id="93" name="Google Shape;93;p23"/>
          <p:cNvSpPr txBox="1"/>
          <p:nvPr>
            <p:ph type="title"/>
          </p:nvPr>
        </p:nvSpPr>
        <p:spPr>
          <a:xfrm>
            <a:off x="490250" y="528900"/>
            <a:ext cx="5678100" cy="4085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lt1"/>
              </a:buClr>
              <a:buSzPts val="5400"/>
              <a:buNone/>
              <a:defRPr sz="5400">
                <a:solidFill>
                  <a:schemeClr val="lt1"/>
                </a:solidFill>
              </a:defRPr>
            </a:lvl1pPr>
            <a:lvl2pPr lvl="1" rtl="0">
              <a:spcBef>
                <a:spcPts val="0"/>
              </a:spcBef>
              <a:spcAft>
                <a:spcPts val="0"/>
              </a:spcAft>
              <a:buClr>
                <a:schemeClr val="lt1"/>
              </a:buClr>
              <a:buSzPts val="5400"/>
              <a:buNone/>
              <a:defRPr sz="5400">
                <a:solidFill>
                  <a:schemeClr val="lt1"/>
                </a:solidFill>
              </a:defRPr>
            </a:lvl2pPr>
            <a:lvl3pPr lvl="2" rtl="0">
              <a:spcBef>
                <a:spcPts val="0"/>
              </a:spcBef>
              <a:spcAft>
                <a:spcPts val="0"/>
              </a:spcAft>
              <a:buClr>
                <a:schemeClr val="lt1"/>
              </a:buClr>
              <a:buSzPts val="5400"/>
              <a:buNone/>
              <a:defRPr sz="5400">
                <a:solidFill>
                  <a:schemeClr val="lt1"/>
                </a:solidFill>
              </a:defRPr>
            </a:lvl3pPr>
            <a:lvl4pPr lvl="3" rtl="0">
              <a:spcBef>
                <a:spcPts val="0"/>
              </a:spcBef>
              <a:spcAft>
                <a:spcPts val="0"/>
              </a:spcAft>
              <a:buClr>
                <a:schemeClr val="lt1"/>
              </a:buClr>
              <a:buSzPts val="5400"/>
              <a:buNone/>
              <a:defRPr sz="5400">
                <a:solidFill>
                  <a:schemeClr val="lt1"/>
                </a:solidFill>
              </a:defRPr>
            </a:lvl4pPr>
            <a:lvl5pPr lvl="4" rtl="0">
              <a:spcBef>
                <a:spcPts val="0"/>
              </a:spcBef>
              <a:spcAft>
                <a:spcPts val="0"/>
              </a:spcAft>
              <a:buClr>
                <a:schemeClr val="lt1"/>
              </a:buClr>
              <a:buSzPts val="5400"/>
              <a:buNone/>
              <a:defRPr sz="5400">
                <a:solidFill>
                  <a:schemeClr val="lt1"/>
                </a:solidFill>
              </a:defRPr>
            </a:lvl5pPr>
            <a:lvl6pPr lvl="5" rtl="0">
              <a:spcBef>
                <a:spcPts val="0"/>
              </a:spcBef>
              <a:spcAft>
                <a:spcPts val="0"/>
              </a:spcAft>
              <a:buClr>
                <a:schemeClr val="lt1"/>
              </a:buClr>
              <a:buSzPts val="5400"/>
              <a:buNone/>
              <a:defRPr sz="5400">
                <a:solidFill>
                  <a:schemeClr val="lt1"/>
                </a:solidFill>
              </a:defRPr>
            </a:lvl6pPr>
            <a:lvl7pPr lvl="6" rtl="0">
              <a:spcBef>
                <a:spcPts val="0"/>
              </a:spcBef>
              <a:spcAft>
                <a:spcPts val="0"/>
              </a:spcAft>
              <a:buClr>
                <a:schemeClr val="lt1"/>
              </a:buClr>
              <a:buSzPts val="5400"/>
              <a:buNone/>
              <a:defRPr sz="5400">
                <a:solidFill>
                  <a:schemeClr val="lt1"/>
                </a:solidFill>
              </a:defRPr>
            </a:lvl7pPr>
            <a:lvl8pPr lvl="7" rtl="0">
              <a:spcBef>
                <a:spcPts val="0"/>
              </a:spcBef>
              <a:spcAft>
                <a:spcPts val="0"/>
              </a:spcAft>
              <a:buClr>
                <a:schemeClr val="lt1"/>
              </a:buClr>
              <a:buSzPts val="5400"/>
              <a:buNone/>
              <a:defRPr sz="5400">
                <a:solidFill>
                  <a:schemeClr val="lt1"/>
                </a:solidFill>
              </a:defRPr>
            </a:lvl8pPr>
            <a:lvl9pPr lvl="8" rtl="0">
              <a:spcBef>
                <a:spcPts val="0"/>
              </a:spcBef>
              <a:spcAft>
                <a:spcPts val="0"/>
              </a:spcAft>
              <a:buClr>
                <a:schemeClr val="lt1"/>
              </a:buClr>
              <a:buSzPts val="5400"/>
              <a:buNone/>
              <a:defRPr sz="5400">
                <a:solidFill>
                  <a:schemeClr val="lt1"/>
                </a:solidFill>
              </a:defRPr>
            </a:lvl9pPr>
          </a:lstStyle>
          <a:p/>
        </p:txBody>
      </p:sp>
      <p:sp>
        <p:nvSpPr>
          <p:cNvPr id="94" name="Google Shape;94;p2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1">
  <p:cSld name="TITLE_AND_BODY_2">
    <p:spTree>
      <p:nvGrpSpPr>
        <p:cNvPr id="95" name="Shape 95"/>
        <p:cNvGrpSpPr/>
        <p:nvPr/>
      </p:nvGrpSpPr>
      <p:grpSpPr>
        <a:xfrm>
          <a:off x="0" y="0"/>
          <a:ext cx="0" cy="0"/>
          <a:chOff x="0" y="0"/>
          <a:chExt cx="0" cy="0"/>
        </a:xfrm>
      </p:grpSpPr>
      <p:cxnSp>
        <p:nvCxnSpPr>
          <p:cNvPr id="96" name="Google Shape;96;p24"/>
          <p:cNvCxnSpPr/>
          <p:nvPr/>
        </p:nvCxnSpPr>
        <p:spPr>
          <a:xfrm>
            <a:off x="429200" y="1275577"/>
            <a:ext cx="614100" cy="0"/>
          </a:xfrm>
          <a:prstGeom prst="straightConnector1">
            <a:avLst/>
          </a:prstGeom>
          <a:noFill/>
          <a:ln cap="flat" cmpd="sng" w="19050">
            <a:solidFill>
              <a:schemeClr val="dk2"/>
            </a:solidFill>
            <a:prstDash val="lgDash"/>
            <a:round/>
            <a:headEnd len="sm" w="sm" type="none"/>
            <a:tailEnd len="sm" w="sm" type="none"/>
          </a:ln>
        </p:spPr>
      </p:cxnSp>
      <p:sp>
        <p:nvSpPr>
          <p:cNvPr id="97" name="Google Shape;97;p24"/>
          <p:cNvSpPr txBox="1"/>
          <p:nvPr>
            <p:ph type="title"/>
          </p:nvPr>
        </p:nvSpPr>
        <p:spPr>
          <a:xfrm>
            <a:off x="311700" y="372500"/>
            <a:ext cx="8520600" cy="733500"/>
          </a:xfrm>
          <a:prstGeom prst="rect">
            <a:avLst/>
          </a:prstGeom>
        </p:spPr>
        <p:txBody>
          <a:bodyPr anchorCtr="0" anchor="b" bIns="91425" lIns="91425" spcFirstLastPara="1" rIns="91425" wrap="square" tIns="91425">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p:txBody>
      </p:sp>
      <p:sp>
        <p:nvSpPr>
          <p:cNvPr id="98" name="Google Shape;98;p24"/>
          <p:cNvSpPr txBox="1"/>
          <p:nvPr>
            <p:ph idx="1" type="body"/>
          </p:nvPr>
        </p:nvSpPr>
        <p:spPr>
          <a:xfrm>
            <a:off x="311700" y="1468825"/>
            <a:ext cx="8520600" cy="3099900"/>
          </a:xfrm>
          <a:prstGeom prst="rect">
            <a:avLst/>
          </a:prstGeom>
        </p:spPr>
        <p:txBody>
          <a:bodyPr anchorCtr="0" anchor="t" bIns="91425" lIns="91425" spcFirstLastPara="1" rIns="91425" wrap="square" tIns="91425">
            <a:noAutofit/>
          </a:bodyPr>
          <a:lstStyle>
            <a:lvl1pPr indent="-419100" lvl="0" marL="457200" rtl="0">
              <a:spcBef>
                <a:spcPts val="600"/>
              </a:spcBef>
              <a:spcAft>
                <a:spcPts val="0"/>
              </a:spcAft>
              <a:buSzPts val="3000"/>
              <a:buChar char="●"/>
              <a:defRPr/>
            </a:lvl1pPr>
            <a:lvl2pPr indent="-381000" lvl="1" marL="914400" rtl="0">
              <a:spcBef>
                <a:spcPts val="0"/>
              </a:spcBef>
              <a:spcAft>
                <a:spcPts val="0"/>
              </a:spcAft>
              <a:buSzPts val="2400"/>
              <a:buChar char="○"/>
              <a:defRPr/>
            </a:lvl2pPr>
            <a:lvl3pPr indent="-381000" lvl="2" marL="1371600" rtl="0">
              <a:spcBef>
                <a:spcPts val="0"/>
              </a:spcBef>
              <a:spcAft>
                <a:spcPts val="0"/>
              </a:spcAft>
              <a:buSzPts val="2400"/>
              <a:buChar char="■"/>
              <a:defRPr/>
            </a:lvl3pPr>
            <a:lvl4pPr indent="-342900" lvl="3" marL="1828800" rtl="0">
              <a:spcBef>
                <a:spcPts val="0"/>
              </a:spcBef>
              <a:spcAft>
                <a:spcPts val="0"/>
              </a:spcAft>
              <a:buSzPts val="1800"/>
              <a:buChar char="●"/>
              <a:defRPr/>
            </a:lvl4pPr>
            <a:lvl5pPr indent="-342900" lvl="4" marL="2286000" rtl="0">
              <a:spcBef>
                <a:spcPts val="0"/>
              </a:spcBef>
              <a:spcAft>
                <a:spcPts val="0"/>
              </a:spcAft>
              <a:buSzPts val="1800"/>
              <a:buChar char="○"/>
              <a:defRPr/>
            </a:lvl5pPr>
            <a:lvl6pPr indent="-342900" lvl="5" marL="2743200" rtl="0">
              <a:spcBef>
                <a:spcPts val="0"/>
              </a:spcBef>
              <a:spcAft>
                <a:spcPts val="0"/>
              </a:spcAft>
              <a:buSzPts val="1800"/>
              <a:buChar char="■"/>
              <a:defRPr/>
            </a:lvl6pPr>
            <a:lvl7pPr indent="-342900" lvl="6" marL="3200400" rtl="0">
              <a:spcBef>
                <a:spcPts val="0"/>
              </a:spcBef>
              <a:spcAft>
                <a:spcPts val="0"/>
              </a:spcAft>
              <a:buSzPts val="1800"/>
              <a:buChar char="●"/>
              <a:defRPr/>
            </a:lvl7pPr>
            <a:lvl8pPr indent="-342900" lvl="7" marL="3657600" rtl="0">
              <a:spcBef>
                <a:spcPts val="0"/>
              </a:spcBef>
              <a:spcAft>
                <a:spcPts val="0"/>
              </a:spcAft>
              <a:buSzPts val="1800"/>
              <a:buChar char="○"/>
              <a:defRPr/>
            </a:lvl8pPr>
            <a:lvl9pPr indent="-342900" lvl="8" marL="4114800" rtl="0">
              <a:spcBef>
                <a:spcPts val="0"/>
              </a:spcBef>
              <a:spcAft>
                <a:spcPts val="0"/>
              </a:spcAft>
              <a:buSzPts val="1800"/>
              <a:buChar char="■"/>
              <a:defRPr/>
            </a:lvl9pPr>
          </a:lstStyle>
          <a:p/>
        </p:txBody>
      </p:sp>
      <p:sp>
        <p:nvSpPr>
          <p:cNvPr id="99" name="Google Shape;99;p2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p:cSld name="TITLE_2">
    <p:spTree>
      <p:nvGrpSpPr>
        <p:cNvPr id="100" name="Shape 100"/>
        <p:cNvGrpSpPr/>
        <p:nvPr/>
      </p:nvGrpSpPr>
      <p:grpSpPr>
        <a:xfrm>
          <a:off x="0" y="0"/>
          <a:ext cx="0" cy="0"/>
          <a:chOff x="0" y="0"/>
          <a:chExt cx="0" cy="0"/>
        </a:xfrm>
      </p:grpSpPr>
      <p:sp>
        <p:nvSpPr>
          <p:cNvPr id="101" name="Google Shape;101;p25"/>
          <p:cNvSpPr txBox="1"/>
          <p:nvPr>
            <p:ph type="ctrTitle"/>
          </p:nvPr>
        </p:nvSpPr>
        <p:spPr>
          <a:xfrm>
            <a:off x="311708" y="744575"/>
            <a:ext cx="8520600" cy="205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102" name="Google Shape;102;p25"/>
          <p:cNvSpPr txBox="1"/>
          <p:nvPr>
            <p:ph idx="1" type="subTitle"/>
          </p:nvPr>
        </p:nvSpPr>
        <p:spPr>
          <a:xfrm>
            <a:off x="311700" y="2834125"/>
            <a:ext cx="8520600" cy="792600"/>
          </a:xfrm>
          <a:prstGeom prst="rect">
            <a:avLst/>
          </a:prstGeom>
        </p:spPr>
        <p:txBody>
          <a:bodyPr anchorCtr="0" anchor="t" bIns="91425" lIns="91425" spcFirstLastPara="1" rIns="91425" wrap="square" tIns="91425">
            <a:noAutofit/>
          </a:bodyPr>
          <a:lstStyle>
            <a:lvl1pPr lvl="0" rtl="0" algn="ctr">
              <a:lnSpc>
                <a:spcPct val="100000"/>
              </a:lnSpc>
              <a:spcBef>
                <a:spcPts val="60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03" name="Google Shape;103;p2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1 1">
  <p:cSld name="TITLE_1_1">
    <p:spTree>
      <p:nvGrpSpPr>
        <p:cNvPr id="104" name="Shape 104"/>
        <p:cNvGrpSpPr/>
        <p:nvPr/>
      </p:nvGrpSpPr>
      <p:grpSpPr>
        <a:xfrm>
          <a:off x="0" y="0"/>
          <a:ext cx="0" cy="0"/>
          <a:chOff x="0" y="0"/>
          <a:chExt cx="0" cy="0"/>
        </a:xfrm>
      </p:grpSpPr>
      <p:sp>
        <p:nvSpPr>
          <p:cNvPr id="105" name="Google Shape;105;p26"/>
          <p:cNvSpPr txBox="1"/>
          <p:nvPr>
            <p:ph idx="12" type="sldNum"/>
          </p:nvPr>
        </p:nvSpPr>
        <p:spPr>
          <a:xfrm>
            <a:off x="8556791"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6" name="Google Shape;106;p26"/>
          <p:cNvSpPr/>
          <p:nvPr/>
        </p:nvSpPr>
        <p:spPr>
          <a:xfrm>
            <a:off x="0" y="3246128"/>
            <a:ext cx="9144000" cy="1897800"/>
          </a:xfrm>
          <a:prstGeom prst="rect">
            <a:avLst/>
          </a:prstGeom>
          <a:solidFill>
            <a:srgbClr val="0060AA"/>
          </a:solid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100"/>
              <a:buFont typeface="Arial"/>
              <a:buNone/>
            </a:pPr>
            <a:r>
              <a:t/>
            </a:r>
            <a:endParaRPr sz="1400"/>
          </a:p>
        </p:txBody>
      </p:sp>
      <p:pic>
        <p:nvPicPr>
          <p:cNvPr id="107" name="Google Shape;107;p26"/>
          <p:cNvPicPr preferRelativeResize="0"/>
          <p:nvPr/>
        </p:nvPicPr>
        <p:blipFill>
          <a:blip r:embed="rId2">
            <a:alphaModFix/>
          </a:blip>
          <a:stretch>
            <a:fillRect/>
          </a:stretch>
        </p:blipFill>
        <p:spPr>
          <a:xfrm>
            <a:off x="304800" y="288363"/>
            <a:ext cx="1146572" cy="342900"/>
          </a:xfrm>
          <a:prstGeom prst="rect">
            <a:avLst/>
          </a:prstGeom>
          <a:noFill/>
          <a:ln>
            <a:noFill/>
          </a:ln>
        </p:spPr>
      </p:pic>
      <p:sp>
        <p:nvSpPr>
          <p:cNvPr id="108" name="Google Shape;108;p26"/>
          <p:cNvSpPr txBox="1"/>
          <p:nvPr/>
        </p:nvSpPr>
        <p:spPr>
          <a:xfrm>
            <a:off x="304800" y="3379625"/>
            <a:ext cx="2588400" cy="1630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rgbClr val="CCCCCC"/>
                </a:solidFill>
              </a:rPr>
              <a:t>User Experience (UX)</a:t>
            </a:r>
            <a:endParaRPr b="1" sz="1800">
              <a:solidFill>
                <a:srgbClr val="CCCCCC"/>
              </a:solidFill>
            </a:endParaRPr>
          </a:p>
          <a:p>
            <a:pPr indent="0" lvl="0" marL="0" rtl="0" algn="l">
              <a:lnSpc>
                <a:spcPct val="115000"/>
              </a:lnSpc>
              <a:spcBef>
                <a:spcPts val="0"/>
              </a:spcBef>
              <a:spcAft>
                <a:spcPts val="0"/>
              </a:spcAft>
              <a:buNone/>
            </a:pPr>
            <a:r>
              <a:t/>
            </a:r>
            <a:endParaRPr b="1" sz="1000">
              <a:solidFill>
                <a:srgbClr val="FFFFFF"/>
              </a:solidFill>
            </a:endParaRPr>
          </a:p>
          <a:p>
            <a:pPr indent="0" lvl="0" marL="0" rtl="0" algn="l">
              <a:spcBef>
                <a:spcPts val="0"/>
              </a:spcBef>
              <a:spcAft>
                <a:spcPts val="0"/>
              </a:spcAft>
              <a:buNone/>
            </a:pPr>
            <a:r>
              <a:t/>
            </a:r>
            <a:endParaRPr sz="1000">
              <a:solidFill>
                <a:srgbClr val="FFFFFF"/>
              </a:solidFill>
            </a:endParaRPr>
          </a:p>
          <a:p>
            <a:pPr indent="0" lvl="0" marL="0" rtl="0" algn="l">
              <a:spcBef>
                <a:spcPts val="0"/>
              </a:spcBef>
              <a:spcAft>
                <a:spcPts val="0"/>
              </a:spcAft>
              <a:buNone/>
            </a:pPr>
            <a:r>
              <a:t/>
            </a:r>
            <a:endParaRPr sz="800">
              <a:solidFill>
                <a:srgbClr val="FFFFFF"/>
              </a:solidFill>
            </a:endParaRPr>
          </a:p>
        </p:txBody>
      </p:sp>
      <p:cxnSp>
        <p:nvCxnSpPr>
          <p:cNvPr id="109" name="Google Shape;109;p26"/>
          <p:cNvCxnSpPr/>
          <p:nvPr/>
        </p:nvCxnSpPr>
        <p:spPr>
          <a:xfrm>
            <a:off x="3295100" y="3458549"/>
            <a:ext cx="0" cy="1452300"/>
          </a:xfrm>
          <a:prstGeom prst="straightConnector1">
            <a:avLst/>
          </a:prstGeom>
          <a:noFill/>
          <a:ln cap="flat" cmpd="sng" w="9525">
            <a:solidFill>
              <a:srgbClr val="CCCCCC"/>
            </a:solidFill>
            <a:prstDash val="solid"/>
            <a:round/>
            <a:headEnd len="med" w="med" type="none"/>
            <a:tailEnd len="med" w="med" type="none"/>
          </a:ln>
        </p:spPr>
      </p:cxnSp>
      <p:sp>
        <p:nvSpPr>
          <p:cNvPr id="110" name="Google Shape;110;p26"/>
          <p:cNvSpPr txBox="1"/>
          <p:nvPr/>
        </p:nvSpPr>
        <p:spPr>
          <a:xfrm>
            <a:off x="5989872" y="3379625"/>
            <a:ext cx="2277300" cy="1630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sz="140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SzPts val="1400"/>
              <a:buChar char="●"/>
              <a:defRPr sz="14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1600"/>
              </a:spcBef>
              <a:spcAft>
                <a:spcPts val="0"/>
              </a:spcAft>
              <a:buSzPts val="1200"/>
              <a:buChar char="○"/>
              <a:defRPr sz="1200"/>
            </a:lvl2pPr>
            <a:lvl3pPr indent="-304800" lvl="2" marL="1371600">
              <a:spcBef>
                <a:spcPts val="1600"/>
              </a:spcBef>
              <a:spcAft>
                <a:spcPts val="0"/>
              </a:spcAft>
              <a:buSzPts val="1200"/>
              <a:buChar char="■"/>
              <a:defRPr sz="1200"/>
            </a:lvl3pPr>
            <a:lvl4pPr indent="-304800" lvl="3" marL="1828800">
              <a:spcBef>
                <a:spcPts val="1600"/>
              </a:spcBef>
              <a:spcAft>
                <a:spcPts val="0"/>
              </a:spcAft>
              <a:buSzPts val="1200"/>
              <a:buChar char="●"/>
              <a:defRPr sz="1200"/>
            </a:lvl4pPr>
            <a:lvl5pPr indent="-304800" lvl="4" marL="2286000">
              <a:spcBef>
                <a:spcPts val="1600"/>
              </a:spcBef>
              <a:spcAft>
                <a:spcPts val="0"/>
              </a:spcAft>
              <a:buSzPts val="1200"/>
              <a:buChar char="○"/>
              <a:defRPr sz="1200"/>
            </a:lvl5pPr>
            <a:lvl6pPr indent="-304800" lvl="5" marL="2743200">
              <a:spcBef>
                <a:spcPts val="1600"/>
              </a:spcBef>
              <a:spcAft>
                <a:spcPts val="0"/>
              </a:spcAft>
              <a:buSzPts val="1200"/>
              <a:buChar char="■"/>
              <a:defRPr sz="1200"/>
            </a:lvl6pPr>
            <a:lvl7pPr indent="-304800" lvl="6" marL="3200400">
              <a:spcBef>
                <a:spcPts val="1600"/>
              </a:spcBef>
              <a:spcAft>
                <a:spcPts val="0"/>
              </a:spcAft>
              <a:buSzPts val="1200"/>
              <a:buChar char="●"/>
              <a:defRPr sz="1200"/>
            </a:lvl7pPr>
            <a:lvl8pPr indent="-304800" lvl="7" marL="3657600">
              <a:spcBef>
                <a:spcPts val="1600"/>
              </a:spcBef>
              <a:spcAft>
                <a:spcPts val="0"/>
              </a:spcAft>
              <a:buSzPts val="1200"/>
              <a:buChar char="○"/>
              <a:defRPr sz="1200"/>
            </a:lvl8pPr>
            <a:lvl9pPr indent="-304800" lvl="8" marL="4114800">
              <a:spcBef>
                <a:spcPts val="1600"/>
              </a:spcBef>
              <a:spcAft>
                <a:spcPts val="160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342900" lvl="0" marL="457200">
              <a:spcBef>
                <a:spcPts val="0"/>
              </a:spcBef>
              <a:spcAft>
                <a:spcPts val="0"/>
              </a:spcAft>
              <a:buSzPts val="1800"/>
              <a:buChar char="●"/>
              <a:defRPr/>
            </a:lvl1pPr>
            <a:lvl2pPr indent="-317500" lvl="1" marL="914400">
              <a:spcBef>
                <a:spcPts val="1600"/>
              </a:spcBef>
              <a:spcAft>
                <a:spcPts val="0"/>
              </a:spcAft>
              <a:buSzPts val="1400"/>
              <a:buChar char="○"/>
              <a:defRPr/>
            </a:lvl2pPr>
            <a:lvl3pPr indent="-317500" lvl="2" marL="1371600">
              <a:spcBef>
                <a:spcPts val="1600"/>
              </a:spcBef>
              <a:spcAft>
                <a:spcPts val="0"/>
              </a:spcAft>
              <a:buSzPts val="1400"/>
              <a:buChar char="■"/>
              <a:defRPr/>
            </a:lvl3pPr>
            <a:lvl4pPr indent="-317500" lvl="3" marL="1828800">
              <a:spcBef>
                <a:spcPts val="1600"/>
              </a:spcBef>
              <a:spcAft>
                <a:spcPts val="0"/>
              </a:spcAft>
              <a:buSzPts val="1400"/>
              <a:buChar char="●"/>
              <a:defRPr/>
            </a:lvl4pPr>
            <a:lvl5pPr indent="-317500" lvl="4" marL="2286000">
              <a:spcBef>
                <a:spcPts val="1600"/>
              </a:spcBef>
              <a:spcAft>
                <a:spcPts val="0"/>
              </a:spcAft>
              <a:buSzPts val="1400"/>
              <a:buChar char="○"/>
              <a:defRPr/>
            </a:lvl5pPr>
            <a:lvl6pPr indent="-317500" lvl="5" marL="2743200">
              <a:spcBef>
                <a:spcPts val="1600"/>
              </a:spcBef>
              <a:spcAft>
                <a:spcPts val="0"/>
              </a:spcAft>
              <a:buSzPts val="1400"/>
              <a:buChar char="■"/>
              <a:defRPr/>
            </a:lvl6pPr>
            <a:lvl7pPr indent="-317500" lvl="6" marL="3200400">
              <a:spcBef>
                <a:spcPts val="1600"/>
              </a:spcBef>
              <a:spcAft>
                <a:spcPts val="0"/>
              </a:spcAft>
              <a:buSzPts val="1400"/>
              <a:buChar char="●"/>
              <a:defRPr/>
            </a:lvl7pPr>
            <a:lvl8pPr indent="-317500" lvl="7" marL="3657600">
              <a:spcBef>
                <a:spcPts val="1600"/>
              </a:spcBef>
              <a:spcAft>
                <a:spcPts val="0"/>
              </a:spcAft>
              <a:buSzPts val="1400"/>
              <a:buChar char="○"/>
              <a:defRPr/>
            </a:lvl8pPr>
            <a:lvl9pPr indent="-317500" lvl="8" marL="4114800">
              <a:spcBef>
                <a:spcPts val="1600"/>
              </a:spcBef>
              <a:spcAft>
                <a:spcPts val="160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2.xml"/><Relationship Id="rId10" Type="http://schemas.openxmlformats.org/officeDocument/2006/relationships/slideLayout" Target="../slideLayouts/slideLayout2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theme" Target="../theme/theme3.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1600"/>
              </a:spcBef>
              <a:spcAft>
                <a:spcPts val="0"/>
              </a:spcAft>
              <a:buClr>
                <a:schemeClr val="dk2"/>
              </a:buClr>
              <a:buSzPts val="1400"/>
              <a:buChar char="○"/>
              <a:defRPr>
                <a:solidFill>
                  <a:schemeClr val="dk2"/>
                </a:solidFill>
              </a:defRPr>
            </a:lvl2pPr>
            <a:lvl3pPr indent="-317500" lvl="2" marL="1371600">
              <a:lnSpc>
                <a:spcPct val="115000"/>
              </a:lnSpc>
              <a:spcBef>
                <a:spcPts val="1600"/>
              </a:spcBef>
              <a:spcAft>
                <a:spcPts val="0"/>
              </a:spcAft>
              <a:buClr>
                <a:schemeClr val="dk2"/>
              </a:buClr>
              <a:buSzPts val="1400"/>
              <a:buChar char="■"/>
              <a:defRPr>
                <a:solidFill>
                  <a:schemeClr val="dk2"/>
                </a:solidFill>
              </a:defRPr>
            </a:lvl3pPr>
            <a:lvl4pPr indent="-317500" lvl="3" marL="1828800">
              <a:lnSpc>
                <a:spcPct val="115000"/>
              </a:lnSpc>
              <a:spcBef>
                <a:spcPts val="1600"/>
              </a:spcBef>
              <a:spcAft>
                <a:spcPts val="0"/>
              </a:spcAft>
              <a:buClr>
                <a:schemeClr val="dk2"/>
              </a:buClr>
              <a:buSzPts val="1400"/>
              <a:buChar char="●"/>
              <a:defRPr>
                <a:solidFill>
                  <a:schemeClr val="dk2"/>
                </a:solidFill>
              </a:defRPr>
            </a:lvl4pPr>
            <a:lvl5pPr indent="-317500" lvl="4" marL="2286000">
              <a:lnSpc>
                <a:spcPct val="115000"/>
              </a:lnSpc>
              <a:spcBef>
                <a:spcPts val="1600"/>
              </a:spcBef>
              <a:spcAft>
                <a:spcPts val="0"/>
              </a:spcAft>
              <a:buClr>
                <a:schemeClr val="dk2"/>
              </a:buClr>
              <a:buSzPts val="1400"/>
              <a:buChar char="○"/>
              <a:defRPr>
                <a:solidFill>
                  <a:schemeClr val="dk2"/>
                </a:solidFill>
              </a:defRPr>
            </a:lvl5pPr>
            <a:lvl6pPr indent="-317500" lvl="5" marL="2743200">
              <a:lnSpc>
                <a:spcPct val="115000"/>
              </a:lnSpc>
              <a:spcBef>
                <a:spcPts val="1600"/>
              </a:spcBef>
              <a:spcAft>
                <a:spcPts val="0"/>
              </a:spcAft>
              <a:buClr>
                <a:schemeClr val="dk2"/>
              </a:buClr>
              <a:buSzPts val="1400"/>
              <a:buChar char="■"/>
              <a:defRPr>
                <a:solidFill>
                  <a:schemeClr val="dk2"/>
                </a:solidFill>
              </a:defRPr>
            </a:lvl6pPr>
            <a:lvl7pPr indent="-317500" lvl="6" marL="3200400">
              <a:lnSpc>
                <a:spcPct val="115000"/>
              </a:lnSpc>
              <a:spcBef>
                <a:spcPts val="1600"/>
              </a:spcBef>
              <a:spcAft>
                <a:spcPts val="0"/>
              </a:spcAft>
              <a:buClr>
                <a:schemeClr val="dk2"/>
              </a:buClr>
              <a:buSzPts val="1400"/>
              <a:buChar char="●"/>
              <a:defRPr>
                <a:solidFill>
                  <a:schemeClr val="dk2"/>
                </a:solidFill>
              </a:defRPr>
            </a:lvl7pPr>
            <a:lvl8pPr indent="-317500" lvl="7" marL="3657600">
              <a:lnSpc>
                <a:spcPct val="115000"/>
              </a:lnSpc>
              <a:spcBef>
                <a:spcPts val="1600"/>
              </a:spcBef>
              <a:spcAft>
                <a:spcPts val="0"/>
              </a:spcAft>
              <a:buClr>
                <a:schemeClr val="dk2"/>
              </a:buClr>
              <a:buSzPts val="1400"/>
              <a:buChar char="○"/>
              <a:defRPr>
                <a:solidFill>
                  <a:schemeClr val="dk2"/>
                </a:solidFill>
              </a:defRPr>
            </a:lvl8pPr>
            <a:lvl9pPr indent="-317500" lvl="8" marL="4114800">
              <a:lnSpc>
                <a:spcPct val="115000"/>
              </a:lnSpc>
              <a:spcBef>
                <a:spcPts val="1600"/>
              </a:spcBef>
              <a:spcAft>
                <a:spcPts val="160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name="simple-light">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457200" y="205978"/>
            <a:ext cx="8229600" cy="857400"/>
          </a:xfrm>
          <a:prstGeom prst="rect">
            <a:avLst/>
          </a:prstGeom>
          <a:noFill/>
          <a:ln>
            <a:noFill/>
          </a:ln>
        </p:spPr>
        <p:txBody>
          <a:bodyPr anchorCtr="0" anchor="b" bIns="91425" lIns="91425" spcFirstLastPara="1" rIns="91425" wrap="square" tIns="91425">
            <a:noAutofit/>
          </a:bodyPr>
          <a:lstStyle>
            <a:lvl1pPr lvl="0" rtl="0">
              <a:spcBef>
                <a:spcPts val="0"/>
              </a:spcBef>
              <a:spcAft>
                <a:spcPts val="0"/>
              </a:spcAft>
              <a:buClr>
                <a:schemeClr val="dk1"/>
              </a:buClr>
              <a:buSzPts val="3600"/>
              <a:buNone/>
              <a:defRPr b="1" sz="3600">
                <a:solidFill>
                  <a:schemeClr val="dk1"/>
                </a:solidFill>
              </a:defRPr>
            </a:lvl1pPr>
            <a:lvl2pPr lvl="1" rtl="0">
              <a:spcBef>
                <a:spcPts val="0"/>
              </a:spcBef>
              <a:spcAft>
                <a:spcPts val="0"/>
              </a:spcAft>
              <a:buClr>
                <a:schemeClr val="dk1"/>
              </a:buClr>
              <a:buSzPts val="3600"/>
              <a:buNone/>
              <a:defRPr b="1" sz="3600">
                <a:solidFill>
                  <a:schemeClr val="dk1"/>
                </a:solidFill>
              </a:defRPr>
            </a:lvl2pPr>
            <a:lvl3pPr lvl="2" rtl="0">
              <a:spcBef>
                <a:spcPts val="0"/>
              </a:spcBef>
              <a:spcAft>
                <a:spcPts val="0"/>
              </a:spcAft>
              <a:buClr>
                <a:schemeClr val="dk1"/>
              </a:buClr>
              <a:buSzPts val="3600"/>
              <a:buNone/>
              <a:defRPr b="1" sz="3600">
                <a:solidFill>
                  <a:schemeClr val="dk1"/>
                </a:solidFill>
              </a:defRPr>
            </a:lvl3pPr>
            <a:lvl4pPr lvl="3" rtl="0">
              <a:spcBef>
                <a:spcPts val="0"/>
              </a:spcBef>
              <a:spcAft>
                <a:spcPts val="0"/>
              </a:spcAft>
              <a:buClr>
                <a:schemeClr val="dk1"/>
              </a:buClr>
              <a:buSzPts val="3600"/>
              <a:buNone/>
              <a:defRPr b="1" sz="3600">
                <a:solidFill>
                  <a:schemeClr val="dk1"/>
                </a:solidFill>
              </a:defRPr>
            </a:lvl4pPr>
            <a:lvl5pPr lvl="4" rtl="0">
              <a:spcBef>
                <a:spcPts val="0"/>
              </a:spcBef>
              <a:spcAft>
                <a:spcPts val="0"/>
              </a:spcAft>
              <a:buClr>
                <a:schemeClr val="dk1"/>
              </a:buClr>
              <a:buSzPts val="3600"/>
              <a:buNone/>
              <a:defRPr b="1" sz="3600">
                <a:solidFill>
                  <a:schemeClr val="dk1"/>
                </a:solidFill>
              </a:defRPr>
            </a:lvl5pPr>
            <a:lvl6pPr lvl="5" rtl="0">
              <a:spcBef>
                <a:spcPts val="0"/>
              </a:spcBef>
              <a:spcAft>
                <a:spcPts val="0"/>
              </a:spcAft>
              <a:buClr>
                <a:schemeClr val="dk1"/>
              </a:buClr>
              <a:buSzPts val="3600"/>
              <a:buNone/>
              <a:defRPr b="1" sz="3600">
                <a:solidFill>
                  <a:schemeClr val="dk1"/>
                </a:solidFill>
              </a:defRPr>
            </a:lvl6pPr>
            <a:lvl7pPr lvl="6" rtl="0">
              <a:spcBef>
                <a:spcPts val="0"/>
              </a:spcBef>
              <a:spcAft>
                <a:spcPts val="0"/>
              </a:spcAft>
              <a:buClr>
                <a:schemeClr val="dk1"/>
              </a:buClr>
              <a:buSzPts val="3600"/>
              <a:buNone/>
              <a:defRPr b="1" sz="3600">
                <a:solidFill>
                  <a:schemeClr val="dk1"/>
                </a:solidFill>
              </a:defRPr>
            </a:lvl7pPr>
            <a:lvl8pPr lvl="7" rtl="0">
              <a:spcBef>
                <a:spcPts val="0"/>
              </a:spcBef>
              <a:spcAft>
                <a:spcPts val="0"/>
              </a:spcAft>
              <a:buClr>
                <a:schemeClr val="dk1"/>
              </a:buClr>
              <a:buSzPts val="3600"/>
              <a:buNone/>
              <a:defRPr b="1" sz="3600">
                <a:solidFill>
                  <a:schemeClr val="dk1"/>
                </a:solidFill>
              </a:defRPr>
            </a:lvl8pPr>
            <a:lvl9pPr lvl="8" rtl="0">
              <a:spcBef>
                <a:spcPts val="0"/>
              </a:spcBef>
              <a:spcAft>
                <a:spcPts val="0"/>
              </a:spcAft>
              <a:buClr>
                <a:schemeClr val="dk1"/>
              </a:buClr>
              <a:buSzPts val="3600"/>
              <a:buNone/>
              <a:defRPr b="1" sz="3600">
                <a:solidFill>
                  <a:schemeClr val="dk1"/>
                </a:solidFill>
              </a:defRPr>
            </a:lvl9pPr>
          </a:lstStyle>
          <a:p/>
        </p:txBody>
      </p:sp>
      <p:sp>
        <p:nvSpPr>
          <p:cNvPr id="52" name="Google Shape;52;p13"/>
          <p:cNvSpPr txBox="1"/>
          <p:nvPr>
            <p:ph idx="1" type="body"/>
          </p:nvPr>
        </p:nvSpPr>
        <p:spPr>
          <a:xfrm>
            <a:off x="457200" y="1200150"/>
            <a:ext cx="8229600" cy="3725700"/>
          </a:xfrm>
          <a:prstGeom prst="rect">
            <a:avLst/>
          </a:prstGeom>
          <a:noFill/>
          <a:ln>
            <a:noFill/>
          </a:ln>
        </p:spPr>
        <p:txBody>
          <a:bodyPr anchorCtr="0" anchor="t" bIns="91425" lIns="91425" spcFirstLastPara="1" rIns="91425" wrap="square" tIns="91425">
            <a:noAutofit/>
          </a:bodyPr>
          <a:lstStyle>
            <a:lvl1pPr indent="-419100" lvl="0" marL="457200" rtl="0">
              <a:spcBef>
                <a:spcPts val="600"/>
              </a:spcBef>
              <a:spcAft>
                <a:spcPts val="0"/>
              </a:spcAft>
              <a:buClr>
                <a:schemeClr val="dk1"/>
              </a:buClr>
              <a:buSzPts val="3000"/>
              <a:buChar char="●"/>
              <a:defRPr sz="3000">
                <a:solidFill>
                  <a:schemeClr val="dk1"/>
                </a:solidFill>
              </a:defRPr>
            </a:lvl1pPr>
            <a:lvl2pPr indent="-381000" lvl="1" marL="914400" rtl="0">
              <a:spcBef>
                <a:spcPts val="0"/>
              </a:spcBef>
              <a:spcAft>
                <a:spcPts val="0"/>
              </a:spcAft>
              <a:buClr>
                <a:schemeClr val="dk1"/>
              </a:buClr>
              <a:buSzPts val="2400"/>
              <a:buChar char="○"/>
              <a:defRPr sz="2400">
                <a:solidFill>
                  <a:schemeClr val="dk1"/>
                </a:solidFill>
              </a:defRPr>
            </a:lvl2pPr>
            <a:lvl3pPr indent="-381000" lvl="2" marL="1371600" rtl="0">
              <a:spcBef>
                <a:spcPts val="0"/>
              </a:spcBef>
              <a:spcAft>
                <a:spcPts val="0"/>
              </a:spcAft>
              <a:buClr>
                <a:schemeClr val="dk1"/>
              </a:buClr>
              <a:buSzPts val="2400"/>
              <a:buChar char="■"/>
              <a:defRPr sz="2400">
                <a:solidFill>
                  <a:schemeClr val="dk1"/>
                </a:solidFill>
              </a:defRPr>
            </a:lvl3pPr>
            <a:lvl4pPr indent="-342900" lvl="3" marL="1828800" rtl="0">
              <a:spcBef>
                <a:spcPts val="0"/>
              </a:spcBef>
              <a:spcAft>
                <a:spcPts val="0"/>
              </a:spcAft>
              <a:buClr>
                <a:schemeClr val="dk1"/>
              </a:buClr>
              <a:buSzPts val="1800"/>
              <a:buChar char="●"/>
              <a:defRPr sz="1800">
                <a:solidFill>
                  <a:schemeClr val="dk1"/>
                </a:solidFill>
              </a:defRPr>
            </a:lvl4pPr>
            <a:lvl5pPr indent="-342900" lvl="4" marL="2286000" rtl="0">
              <a:spcBef>
                <a:spcPts val="0"/>
              </a:spcBef>
              <a:spcAft>
                <a:spcPts val="0"/>
              </a:spcAft>
              <a:buClr>
                <a:schemeClr val="dk1"/>
              </a:buClr>
              <a:buSzPts val="1800"/>
              <a:buChar char="○"/>
              <a:defRPr sz="1800">
                <a:solidFill>
                  <a:schemeClr val="dk1"/>
                </a:solidFill>
              </a:defRPr>
            </a:lvl5pPr>
            <a:lvl6pPr indent="-342900" lvl="5" marL="2743200" rtl="0">
              <a:spcBef>
                <a:spcPts val="0"/>
              </a:spcBef>
              <a:spcAft>
                <a:spcPts val="0"/>
              </a:spcAft>
              <a:buClr>
                <a:schemeClr val="dk1"/>
              </a:buClr>
              <a:buSzPts val="1800"/>
              <a:buChar char="■"/>
              <a:defRPr sz="1800">
                <a:solidFill>
                  <a:schemeClr val="dk1"/>
                </a:solidFill>
              </a:defRPr>
            </a:lvl6pPr>
            <a:lvl7pPr indent="-342900" lvl="6" marL="3200400" rtl="0">
              <a:spcBef>
                <a:spcPts val="0"/>
              </a:spcBef>
              <a:spcAft>
                <a:spcPts val="0"/>
              </a:spcAft>
              <a:buClr>
                <a:schemeClr val="dk1"/>
              </a:buClr>
              <a:buSzPts val="1800"/>
              <a:buChar char="●"/>
              <a:defRPr sz="1800">
                <a:solidFill>
                  <a:schemeClr val="dk1"/>
                </a:solidFill>
              </a:defRPr>
            </a:lvl7pPr>
            <a:lvl8pPr indent="-342900" lvl="7" marL="3657600" rtl="0">
              <a:spcBef>
                <a:spcPts val="0"/>
              </a:spcBef>
              <a:spcAft>
                <a:spcPts val="0"/>
              </a:spcAft>
              <a:buClr>
                <a:schemeClr val="dk1"/>
              </a:buClr>
              <a:buSzPts val="1800"/>
              <a:buChar char="○"/>
              <a:defRPr sz="1800">
                <a:solidFill>
                  <a:schemeClr val="dk1"/>
                </a:solidFill>
              </a:defRPr>
            </a:lvl8pPr>
            <a:lvl9pPr indent="-342900" lvl="8" marL="4114800" rtl="0">
              <a:spcBef>
                <a:spcPts val="0"/>
              </a:spcBef>
              <a:spcAft>
                <a:spcPts val="0"/>
              </a:spcAft>
              <a:buClr>
                <a:schemeClr val="dk1"/>
              </a:buClr>
              <a:buSzPts val="1800"/>
              <a:buChar char="■"/>
              <a:defRPr sz="1800">
                <a:solidFill>
                  <a:schemeClr val="dk1"/>
                </a:solidFill>
              </a:defRPr>
            </a:lvl9pPr>
          </a:lstStyle>
          <a:p/>
        </p:txBody>
      </p:sp>
      <p:sp>
        <p:nvSpPr>
          <p:cNvPr id="53" name="Google Shape;53;p13"/>
          <p:cNvSpPr txBox="1"/>
          <p:nvPr>
            <p:ph idx="12" type="sldNum"/>
          </p:nvPr>
        </p:nvSpPr>
        <p:spPr>
          <a:xfrm>
            <a:off x="8556791" y="4749851"/>
            <a:ext cx="548700" cy="393600"/>
          </a:xfrm>
          <a:prstGeom prst="rect">
            <a:avLst/>
          </a:prstGeom>
          <a:noFill/>
          <a:ln>
            <a:noFill/>
          </a:ln>
        </p:spPr>
        <p:txBody>
          <a:bodyPr anchorCtr="0" anchor="ctr" bIns="91425" lIns="91425" spcFirstLastPara="1" rIns="91425" wrap="square" tIns="91425">
            <a:noAutofit/>
          </a:bodyPr>
          <a:lstStyle>
            <a:lvl1pPr lvl="0" rtl="0" algn="r">
              <a:buNone/>
              <a:defRPr sz="1300">
                <a:solidFill>
                  <a:schemeClr val="dk1"/>
                </a:solidFill>
              </a:defRPr>
            </a:lvl1pPr>
            <a:lvl2pPr lvl="1" rtl="0" algn="r">
              <a:buNone/>
              <a:defRPr sz="1300">
                <a:solidFill>
                  <a:schemeClr val="dk1"/>
                </a:solidFill>
              </a:defRPr>
            </a:lvl2pPr>
            <a:lvl3pPr lvl="2" rtl="0" algn="r">
              <a:buNone/>
              <a:defRPr sz="1300">
                <a:solidFill>
                  <a:schemeClr val="dk1"/>
                </a:solidFill>
              </a:defRPr>
            </a:lvl3pPr>
            <a:lvl4pPr lvl="3" rtl="0" algn="r">
              <a:buNone/>
              <a:defRPr sz="1300">
                <a:solidFill>
                  <a:schemeClr val="dk1"/>
                </a:solidFill>
              </a:defRPr>
            </a:lvl4pPr>
            <a:lvl5pPr lvl="4" rtl="0" algn="r">
              <a:buNone/>
              <a:defRPr sz="1300">
                <a:solidFill>
                  <a:schemeClr val="dk1"/>
                </a:solidFill>
              </a:defRPr>
            </a:lvl5pPr>
            <a:lvl6pPr lvl="5" rtl="0" algn="r">
              <a:buNone/>
              <a:defRPr sz="1300">
                <a:solidFill>
                  <a:schemeClr val="dk1"/>
                </a:solidFill>
              </a:defRPr>
            </a:lvl6pPr>
            <a:lvl7pPr lvl="6" rtl="0" algn="r">
              <a:buNone/>
              <a:defRPr sz="1300">
                <a:solidFill>
                  <a:schemeClr val="dk1"/>
                </a:solidFill>
              </a:defRPr>
            </a:lvl7pPr>
            <a:lvl8pPr lvl="7" rtl="0" algn="r">
              <a:buNone/>
              <a:defRPr sz="1300">
                <a:solidFill>
                  <a:schemeClr val="dk1"/>
                </a:solidFill>
              </a:defRPr>
            </a:lvl8pPr>
            <a:lvl9pPr lvl="8" rtl="0" algn="r">
              <a:buNone/>
              <a:defRPr sz="1300">
                <a:solidFill>
                  <a:schemeClr val="dk1"/>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xml"/><Relationship Id="rId3" Type="http://schemas.openxmlformats.org/officeDocument/2006/relationships/comments" Target="../comments/commen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comments" Target="../comments/commen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2.xml"/><Relationship Id="rId3" Type="http://schemas.openxmlformats.org/officeDocument/2006/relationships/hyperlink" Target="https://docs.google.com/document/d/1y-3muf-K_mNmG16U5NKLXZAoScxzrX-jgFiP_kGFcpo/edit?usp=sharing" TargetMode="External"/><Relationship Id="rId4" Type="http://schemas.openxmlformats.org/officeDocument/2006/relationships/hyperlink" Target="https://drive.google.com/drive/folders/1ywuEb9zoJhDmVF2EtfF8XEgdraKBDPFl?usp=sharing"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4.xml"/><Relationship Id="rId3"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5.xml"/><Relationship Id="rId3"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7.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7.xml"/><Relationship Id="rId3"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8.xml"/><Relationship Id="rId3" Type="http://schemas.openxmlformats.org/officeDocument/2006/relationships/comments" Target="../comments/commen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 Id="rId3" Type="http://schemas.openxmlformats.org/officeDocument/2006/relationships/hyperlink" Target="https://www.invisionapp.com/design-system-manager" TargetMode="Externa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14" name="Shape 114"/>
        <p:cNvGrpSpPr/>
        <p:nvPr/>
      </p:nvGrpSpPr>
      <p:grpSpPr>
        <a:xfrm>
          <a:off x="0" y="0"/>
          <a:ext cx="0" cy="0"/>
          <a:chOff x="0" y="0"/>
          <a:chExt cx="0" cy="0"/>
        </a:xfrm>
      </p:grpSpPr>
      <p:sp>
        <p:nvSpPr>
          <p:cNvPr id="115" name="Google Shape;115;p27"/>
          <p:cNvSpPr txBox="1"/>
          <p:nvPr/>
        </p:nvSpPr>
        <p:spPr>
          <a:xfrm>
            <a:off x="3479626" y="3379625"/>
            <a:ext cx="1628700" cy="1630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b="1" lang="en" sz="1000">
                <a:solidFill>
                  <a:schemeClr val="lt1"/>
                </a:solidFill>
              </a:rPr>
              <a:t>Melynda Nguyen</a:t>
            </a:r>
            <a:endParaRPr b="1" sz="1000">
              <a:solidFill>
                <a:schemeClr val="lt1"/>
              </a:solidFill>
            </a:endParaRPr>
          </a:p>
          <a:p>
            <a:pPr indent="0" lvl="0" marL="0" rtl="0" algn="l">
              <a:lnSpc>
                <a:spcPct val="115000"/>
              </a:lnSpc>
              <a:spcBef>
                <a:spcPts val="0"/>
              </a:spcBef>
              <a:spcAft>
                <a:spcPts val="0"/>
              </a:spcAft>
              <a:buClr>
                <a:schemeClr val="dk1"/>
              </a:buClr>
              <a:buSzPts val="1100"/>
              <a:buFont typeface="Arial"/>
              <a:buNone/>
            </a:pPr>
            <a:r>
              <a:rPr lang="en" sz="800">
                <a:solidFill>
                  <a:schemeClr val="lt2"/>
                </a:solidFill>
              </a:rPr>
              <a:t>UX Designer</a:t>
            </a:r>
            <a:endParaRPr sz="800">
              <a:solidFill>
                <a:schemeClr val="lt2"/>
              </a:solidFill>
            </a:endParaRPr>
          </a:p>
          <a:p>
            <a:pPr indent="0" lvl="0" marL="0" rtl="0" algn="l">
              <a:lnSpc>
                <a:spcPct val="115000"/>
              </a:lnSpc>
              <a:spcBef>
                <a:spcPts val="0"/>
              </a:spcBef>
              <a:spcAft>
                <a:spcPts val="0"/>
              </a:spcAft>
              <a:buClr>
                <a:schemeClr val="dk1"/>
              </a:buClr>
              <a:buSzPts val="1100"/>
              <a:buFont typeface="Arial"/>
              <a:buNone/>
            </a:pPr>
            <a:r>
              <a:t/>
            </a:r>
            <a:endParaRPr sz="800">
              <a:solidFill>
                <a:schemeClr val="lt2"/>
              </a:solidFill>
            </a:endParaRPr>
          </a:p>
          <a:p>
            <a:pPr indent="0" lvl="0" marL="0" rtl="0" algn="l">
              <a:lnSpc>
                <a:spcPct val="115000"/>
              </a:lnSpc>
              <a:spcBef>
                <a:spcPts val="0"/>
              </a:spcBef>
              <a:spcAft>
                <a:spcPts val="0"/>
              </a:spcAft>
              <a:buClr>
                <a:schemeClr val="dk1"/>
              </a:buClr>
              <a:buSzPts val="1100"/>
              <a:buFont typeface="Arial"/>
              <a:buNone/>
            </a:pPr>
            <a:r>
              <a:rPr b="1" lang="en" sz="1000">
                <a:solidFill>
                  <a:schemeClr val="lt1"/>
                </a:solidFill>
              </a:rPr>
              <a:t>Feng Tien</a:t>
            </a:r>
            <a:endParaRPr b="1" sz="1000">
              <a:solidFill>
                <a:schemeClr val="lt1"/>
              </a:solidFill>
            </a:endParaRPr>
          </a:p>
          <a:p>
            <a:pPr indent="0" lvl="0" marL="0" rtl="0" algn="l">
              <a:lnSpc>
                <a:spcPct val="115000"/>
              </a:lnSpc>
              <a:spcBef>
                <a:spcPts val="0"/>
              </a:spcBef>
              <a:spcAft>
                <a:spcPts val="0"/>
              </a:spcAft>
              <a:buClr>
                <a:schemeClr val="dk1"/>
              </a:buClr>
              <a:buSzPts val="800"/>
              <a:buFont typeface="Arial"/>
              <a:buNone/>
            </a:pPr>
            <a:r>
              <a:rPr lang="en" sz="800">
                <a:solidFill>
                  <a:schemeClr val="lt2"/>
                </a:solidFill>
              </a:rPr>
              <a:t>UX Designer</a:t>
            </a:r>
            <a:endParaRPr sz="800">
              <a:solidFill>
                <a:schemeClr val="lt2"/>
              </a:solidFill>
            </a:endParaRPr>
          </a:p>
          <a:p>
            <a:pPr indent="0" lvl="0" marL="0" rtl="0" algn="l">
              <a:lnSpc>
                <a:spcPct val="115000"/>
              </a:lnSpc>
              <a:spcBef>
                <a:spcPts val="0"/>
              </a:spcBef>
              <a:spcAft>
                <a:spcPts val="0"/>
              </a:spcAft>
              <a:buClr>
                <a:schemeClr val="dk1"/>
              </a:buClr>
              <a:buSzPts val="1100"/>
              <a:buFont typeface="Arial"/>
              <a:buNone/>
            </a:pPr>
            <a:r>
              <a:t/>
            </a:r>
            <a:endParaRPr sz="800">
              <a:solidFill>
                <a:schemeClr val="lt2"/>
              </a:solidFill>
            </a:endParaRPr>
          </a:p>
        </p:txBody>
      </p:sp>
      <p:sp>
        <p:nvSpPr>
          <p:cNvPr id="116" name="Google Shape;116;p27"/>
          <p:cNvSpPr txBox="1"/>
          <p:nvPr/>
        </p:nvSpPr>
        <p:spPr>
          <a:xfrm>
            <a:off x="320825" y="3808800"/>
            <a:ext cx="2277300" cy="5010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b="1" lang="en" sz="1000">
                <a:solidFill>
                  <a:schemeClr val="lt1"/>
                </a:solidFill>
              </a:rPr>
              <a:t>Kathy Lampert</a:t>
            </a:r>
            <a:endParaRPr b="1" sz="1000">
              <a:solidFill>
                <a:schemeClr val="lt1"/>
              </a:solidFill>
            </a:endParaRPr>
          </a:p>
          <a:p>
            <a:pPr indent="0" lvl="0" marL="0" rtl="0" algn="l">
              <a:lnSpc>
                <a:spcPct val="115000"/>
              </a:lnSpc>
              <a:spcBef>
                <a:spcPts val="0"/>
              </a:spcBef>
              <a:spcAft>
                <a:spcPts val="0"/>
              </a:spcAft>
              <a:buNone/>
            </a:pPr>
            <a:r>
              <a:rPr lang="en" sz="800">
                <a:solidFill>
                  <a:schemeClr val="lt2"/>
                </a:solidFill>
              </a:rPr>
              <a:t>UX Manager</a:t>
            </a:r>
            <a:endParaRPr sz="1400"/>
          </a:p>
        </p:txBody>
      </p:sp>
      <p:sp>
        <p:nvSpPr>
          <p:cNvPr id="117" name="Google Shape;117;p27"/>
          <p:cNvSpPr txBox="1"/>
          <p:nvPr>
            <p:ph idx="4294967295" type="ctrTitle"/>
          </p:nvPr>
        </p:nvSpPr>
        <p:spPr>
          <a:xfrm>
            <a:off x="304800" y="2385975"/>
            <a:ext cx="4309800" cy="45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1800">
                <a:solidFill>
                  <a:srgbClr val="999999"/>
                </a:solidFill>
              </a:rPr>
              <a:t>2019</a:t>
            </a:r>
            <a:endParaRPr b="0" sz="1800">
              <a:solidFill>
                <a:srgbClr val="999999"/>
              </a:solidFill>
            </a:endParaRPr>
          </a:p>
        </p:txBody>
      </p:sp>
      <p:sp>
        <p:nvSpPr>
          <p:cNvPr id="118" name="Google Shape;118;p27"/>
          <p:cNvSpPr txBox="1"/>
          <p:nvPr>
            <p:ph idx="4294967295" type="title"/>
          </p:nvPr>
        </p:nvSpPr>
        <p:spPr>
          <a:xfrm>
            <a:off x="304800" y="1510006"/>
            <a:ext cx="8495100" cy="85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0" lang="en" sz="2400">
                <a:solidFill>
                  <a:srgbClr val="434343"/>
                </a:solidFill>
              </a:rPr>
              <a:t>InVision DSM</a:t>
            </a:r>
            <a:r>
              <a:rPr b="0" lang="en" sz="2400">
                <a:solidFill>
                  <a:srgbClr val="434343"/>
                </a:solidFill>
              </a:rPr>
              <a:t> Stakeholder Personas</a:t>
            </a:r>
            <a:endParaRPr b="0" sz="2400">
              <a:solidFill>
                <a:srgbClr val="434343"/>
              </a:solidFill>
            </a:endParaRPr>
          </a:p>
          <a:p>
            <a:pPr indent="0" lvl="0" marL="0" rtl="0" algn="l">
              <a:spcBef>
                <a:spcPts val="0"/>
              </a:spcBef>
              <a:spcAft>
                <a:spcPts val="0"/>
              </a:spcAft>
              <a:buNone/>
            </a:pPr>
            <a:r>
              <a:rPr b="0" lang="en" sz="1400">
                <a:solidFill>
                  <a:srgbClr val="666666"/>
                </a:solidFill>
              </a:rPr>
              <a:t>Determining the use cases surrounding Costco’s Design System</a:t>
            </a:r>
            <a:endParaRPr b="0" sz="1400">
              <a:solidFill>
                <a:srgbClr val="666666"/>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06" name="Shape 206"/>
        <p:cNvGrpSpPr/>
        <p:nvPr/>
      </p:nvGrpSpPr>
      <p:grpSpPr>
        <a:xfrm>
          <a:off x="0" y="0"/>
          <a:ext cx="0" cy="0"/>
          <a:chOff x="0" y="0"/>
          <a:chExt cx="0" cy="0"/>
        </a:xfrm>
      </p:grpSpPr>
      <p:sp>
        <p:nvSpPr>
          <p:cNvPr id="207" name="Google Shape;207;p36"/>
          <p:cNvSpPr txBox="1"/>
          <p:nvPr>
            <p:ph type="title"/>
          </p:nvPr>
        </p:nvSpPr>
        <p:spPr>
          <a:xfrm>
            <a:off x="68475" y="96425"/>
            <a:ext cx="3646200" cy="5565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We want a Design System that...</a:t>
            </a:r>
            <a:endParaRPr/>
          </a:p>
        </p:txBody>
      </p:sp>
      <p:sp>
        <p:nvSpPr>
          <p:cNvPr id="208" name="Google Shape;208;p36"/>
          <p:cNvSpPr txBox="1"/>
          <p:nvPr/>
        </p:nvSpPr>
        <p:spPr>
          <a:xfrm>
            <a:off x="3791975" y="343925"/>
            <a:ext cx="3583500" cy="309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u="sng">
                <a:latin typeface="Proxima Nova"/>
                <a:ea typeface="Proxima Nova"/>
                <a:cs typeface="Proxima Nova"/>
                <a:sym typeface="Proxima Nova"/>
              </a:rPr>
              <a:t>Action Items</a:t>
            </a:r>
            <a:endParaRPr u="sng">
              <a:latin typeface="Proxima Nova"/>
              <a:ea typeface="Proxima Nova"/>
              <a:cs typeface="Proxima Nova"/>
              <a:sym typeface="Proxima Nova"/>
            </a:endParaRPr>
          </a:p>
        </p:txBody>
      </p:sp>
      <p:sp>
        <p:nvSpPr>
          <p:cNvPr id="209" name="Google Shape;209;p36"/>
          <p:cNvSpPr txBox="1"/>
          <p:nvPr/>
        </p:nvSpPr>
        <p:spPr>
          <a:xfrm>
            <a:off x="3791975" y="805325"/>
            <a:ext cx="5012100" cy="8613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SzPts val="1000"/>
              <a:buFont typeface="Proxima Nova"/>
              <a:buChar char="●"/>
            </a:pPr>
            <a:r>
              <a:rPr lang="en" sz="1000">
                <a:latin typeface="Proxima Nova"/>
                <a:ea typeface="Proxima Nova"/>
                <a:cs typeface="Proxima Nova"/>
                <a:sym typeface="Proxima Nova"/>
              </a:rPr>
              <a:t>Communication Plan</a:t>
            </a:r>
            <a:endParaRPr sz="1000">
              <a:latin typeface="Proxima Nova"/>
              <a:ea typeface="Proxima Nova"/>
              <a:cs typeface="Proxima Nova"/>
              <a:sym typeface="Proxima Nova"/>
            </a:endParaRPr>
          </a:p>
          <a:p>
            <a:pPr indent="-292100" lvl="0" marL="457200" rtl="0" algn="l">
              <a:spcBef>
                <a:spcPts val="0"/>
              </a:spcBef>
              <a:spcAft>
                <a:spcPts val="0"/>
              </a:spcAft>
              <a:buSzPts val="1000"/>
              <a:buFont typeface="Proxima Nova"/>
              <a:buChar char="●"/>
            </a:pPr>
            <a:r>
              <a:rPr lang="en" sz="1000">
                <a:latin typeface="Proxima Nova"/>
                <a:ea typeface="Proxima Nova"/>
                <a:cs typeface="Proxima Nova"/>
                <a:sym typeface="Proxima Nova"/>
              </a:rPr>
              <a:t>Section for “Updates” or UX posts</a:t>
            </a:r>
            <a:endParaRPr sz="1000">
              <a:latin typeface="Proxima Nova"/>
              <a:ea typeface="Proxima Nova"/>
              <a:cs typeface="Proxima Nova"/>
              <a:sym typeface="Proxima Nova"/>
            </a:endParaRPr>
          </a:p>
          <a:p>
            <a:pPr indent="-292100" lvl="0" marL="457200" rtl="0" algn="l">
              <a:spcBef>
                <a:spcPts val="0"/>
              </a:spcBef>
              <a:spcAft>
                <a:spcPts val="0"/>
              </a:spcAft>
              <a:buSzPts val="1000"/>
              <a:buFont typeface="Proxima Nova"/>
              <a:buChar char="●"/>
            </a:pPr>
            <a:r>
              <a:rPr lang="en" sz="1000">
                <a:latin typeface="Proxima Nova"/>
                <a:ea typeface="Proxima Nova"/>
                <a:cs typeface="Proxima Nova"/>
                <a:sym typeface="Proxima Nova"/>
              </a:rPr>
              <a:t>Email to a distribution list regarding updates to components, general style guide etc.</a:t>
            </a:r>
            <a:endParaRPr sz="1000">
              <a:latin typeface="Proxima Nova"/>
              <a:ea typeface="Proxima Nova"/>
              <a:cs typeface="Proxima Nova"/>
              <a:sym typeface="Proxima Nova"/>
            </a:endParaRPr>
          </a:p>
          <a:p>
            <a:pPr indent="-292100" lvl="0" marL="457200" rtl="0" algn="l">
              <a:spcBef>
                <a:spcPts val="0"/>
              </a:spcBef>
              <a:spcAft>
                <a:spcPts val="0"/>
              </a:spcAft>
              <a:buSzPts val="1000"/>
              <a:buFont typeface="Proxima Nova"/>
              <a:buChar char="●"/>
            </a:pPr>
            <a:r>
              <a:rPr lang="en" sz="1000">
                <a:latin typeface="Proxima Nova"/>
                <a:ea typeface="Proxima Nova"/>
                <a:cs typeface="Proxima Nova"/>
                <a:sym typeface="Proxima Nova"/>
              </a:rPr>
              <a:t>[wiki to link projects/most recent design components]</a:t>
            </a:r>
            <a:endParaRPr sz="1000">
              <a:latin typeface="Proxima Nova"/>
              <a:ea typeface="Proxima Nova"/>
              <a:cs typeface="Proxima Nova"/>
              <a:sym typeface="Proxima Nova"/>
            </a:endParaRPr>
          </a:p>
        </p:txBody>
      </p:sp>
      <p:sp>
        <p:nvSpPr>
          <p:cNvPr id="210" name="Google Shape;210;p36"/>
          <p:cNvSpPr txBox="1"/>
          <p:nvPr/>
        </p:nvSpPr>
        <p:spPr>
          <a:xfrm>
            <a:off x="131175" y="805325"/>
            <a:ext cx="3490800" cy="62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000">
                <a:solidFill>
                  <a:schemeClr val="dk1"/>
                </a:solidFill>
              </a:rPr>
              <a:t>Includes more consistent communication on updated components and style changes (or increased visibility into UX efforts)</a:t>
            </a:r>
            <a:endParaRPr>
              <a:latin typeface="Proxima Nova"/>
              <a:ea typeface="Proxima Nova"/>
              <a:cs typeface="Proxima Nova"/>
              <a:sym typeface="Proxima Nova"/>
            </a:endParaRPr>
          </a:p>
        </p:txBody>
      </p:sp>
      <p:cxnSp>
        <p:nvCxnSpPr>
          <p:cNvPr id="211" name="Google Shape;211;p36"/>
          <p:cNvCxnSpPr/>
          <p:nvPr/>
        </p:nvCxnSpPr>
        <p:spPr>
          <a:xfrm>
            <a:off x="146175" y="1732550"/>
            <a:ext cx="8904600" cy="0"/>
          </a:xfrm>
          <a:prstGeom prst="straightConnector1">
            <a:avLst/>
          </a:prstGeom>
          <a:noFill/>
          <a:ln cap="flat" cmpd="sng" w="9525">
            <a:solidFill>
              <a:schemeClr val="dk2"/>
            </a:solidFill>
            <a:prstDash val="dot"/>
            <a:round/>
            <a:headEnd len="med" w="med" type="none"/>
            <a:tailEnd len="med" w="med" type="none"/>
          </a:ln>
        </p:spPr>
      </p:cxnSp>
      <p:sp>
        <p:nvSpPr>
          <p:cNvPr id="212" name="Google Shape;212;p36"/>
          <p:cNvSpPr txBox="1"/>
          <p:nvPr/>
        </p:nvSpPr>
        <p:spPr>
          <a:xfrm>
            <a:off x="131175" y="1918450"/>
            <a:ext cx="3490800" cy="62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rPr>
              <a:t>Promotes consistent site content </a:t>
            </a:r>
            <a:endParaRPr>
              <a:latin typeface="Proxima Nova"/>
              <a:ea typeface="Proxima Nova"/>
              <a:cs typeface="Proxima Nova"/>
              <a:sym typeface="Proxima Nova"/>
            </a:endParaRPr>
          </a:p>
        </p:txBody>
      </p:sp>
      <p:sp>
        <p:nvSpPr>
          <p:cNvPr id="213" name="Google Shape;213;p36"/>
          <p:cNvSpPr txBox="1"/>
          <p:nvPr/>
        </p:nvSpPr>
        <p:spPr>
          <a:xfrm>
            <a:off x="3791975" y="1918450"/>
            <a:ext cx="5012100" cy="17037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SzPts val="1000"/>
              <a:buFont typeface="Proxima Nova"/>
              <a:buChar char="●"/>
            </a:pPr>
            <a:r>
              <a:rPr lang="en" sz="1000">
                <a:solidFill>
                  <a:schemeClr val="dk1"/>
                </a:solidFill>
              </a:rPr>
              <a:t>Reusable C</a:t>
            </a:r>
            <a:r>
              <a:rPr lang="en" sz="1000">
                <a:solidFill>
                  <a:schemeClr val="dk1"/>
                </a:solidFill>
              </a:rPr>
              <a:t>ode Snippets</a:t>
            </a:r>
            <a:endParaRPr sz="1000">
              <a:solidFill>
                <a:schemeClr val="dk1"/>
              </a:solidFill>
            </a:endParaRPr>
          </a:p>
          <a:p>
            <a:pPr indent="-292100" lvl="0" marL="457200" rtl="0" algn="l">
              <a:spcBef>
                <a:spcPts val="0"/>
              </a:spcBef>
              <a:spcAft>
                <a:spcPts val="0"/>
              </a:spcAft>
              <a:buSzPts val="1000"/>
              <a:buFont typeface="Proxima Nova"/>
              <a:buChar char="●"/>
            </a:pPr>
            <a:r>
              <a:rPr lang="en" sz="1000">
                <a:solidFill>
                  <a:schemeClr val="dk1"/>
                </a:solidFill>
              </a:rPr>
              <a:t>UI component specifications</a:t>
            </a:r>
            <a:endParaRPr sz="1000">
              <a:solidFill>
                <a:schemeClr val="dk1"/>
              </a:solidFill>
            </a:endParaRPr>
          </a:p>
          <a:p>
            <a:pPr indent="-292100" lvl="0" marL="457200" rtl="0" algn="l">
              <a:spcBef>
                <a:spcPts val="0"/>
              </a:spcBef>
              <a:spcAft>
                <a:spcPts val="0"/>
              </a:spcAft>
              <a:buSzPts val="1000"/>
              <a:buFont typeface="Proxima Nova"/>
              <a:buChar char="●"/>
            </a:pPr>
            <a:r>
              <a:rPr lang="en" sz="1000">
                <a:solidFill>
                  <a:schemeClr val="dk1"/>
                </a:solidFill>
              </a:rPr>
              <a:t>Guidelines</a:t>
            </a:r>
            <a:endParaRPr sz="1000">
              <a:solidFill>
                <a:schemeClr val="dk1"/>
              </a:solidFill>
            </a:endParaRPr>
          </a:p>
          <a:p>
            <a:pPr indent="-292100" lvl="1" marL="914400" rtl="0" algn="l">
              <a:spcBef>
                <a:spcPts val="0"/>
              </a:spcBef>
              <a:spcAft>
                <a:spcPts val="0"/>
              </a:spcAft>
              <a:buClr>
                <a:schemeClr val="dk1"/>
              </a:buClr>
              <a:buSzPts val="1000"/>
              <a:buChar char="○"/>
            </a:pPr>
            <a:r>
              <a:rPr lang="en" sz="1000">
                <a:solidFill>
                  <a:schemeClr val="dk1"/>
                </a:solidFill>
              </a:rPr>
              <a:t>Branding</a:t>
            </a:r>
            <a:endParaRPr sz="1000">
              <a:solidFill>
                <a:schemeClr val="dk1"/>
              </a:solidFill>
            </a:endParaRPr>
          </a:p>
          <a:p>
            <a:pPr indent="-292100" lvl="1" marL="914400" rtl="0" algn="l">
              <a:spcBef>
                <a:spcPts val="0"/>
              </a:spcBef>
              <a:spcAft>
                <a:spcPts val="0"/>
              </a:spcAft>
              <a:buClr>
                <a:schemeClr val="dk1"/>
              </a:buClr>
              <a:buSzPts val="1000"/>
              <a:buChar char="○"/>
            </a:pPr>
            <a:r>
              <a:rPr lang="en" sz="1000">
                <a:solidFill>
                  <a:schemeClr val="dk1"/>
                </a:solidFill>
              </a:rPr>
              <a:t>Spacing</a:t>
            </a:r>
            <a:endParaRPr sz="1000">
              <a:solidFill>
                <a:schemeClr val="dk1"/>
              </a:solidFill>
            </a:endParaRPr>
          </a:p>
          <a:p>
            <a:pPr indent="-292100" lvl="1" marL="914400" rtl="0" algn="l">
              <a:spcBef>
                <a:spcPts val="0"/>
              </a:spcBef>
              <a:spcAft>
                <a:spcPts val="0"/>
              </a:spcAft>
              <a:buClr>
                <a:schemeClr val="dk1"/>
              </a:buClr>
              <a:buSzPts val="1000"/>
              <a:buChar char="○"/>
            </a:pPr>
            <a:r>
              <a:rPr lang="en" sz="1000">
                <a:solidFill>
                  <a:schemeClr val="dk1"/>
                </a:solidFill>
              </a:rPr>
              <a:t>Typography</a:t>
            </a:r>
            <a:endParaRPr sz="1000">
              <a:solidFill>
                <a:schemeClr val="dk1"/>
              </a:solidFill>
            </a:endParaRPr>
          </a:p>
          <a:p>
            <a:pPr indent="-292100" lvl="1" marL="914400" rtl="0" algn="l">
              <a:spcBef>
                <a:spcPts val="0"/>
              </a:spcBef>
              <a:spcAft>
                <a:spcPts val="0"/>
              </a:spcAft>
              <a:buClr>
                <a:schemeClr val="dk1"/>
              </a:buClr>
              <a:buSzPts val="1000"/>
              <a:buChar char="○"/>
            </a:pPr>
            <a:r>
              <a:rPr lang="en" sz="1000">
                <a:solidFill>
                  <a:schemeClr val="dk1"/>
                </a:solidFill>
              </a:rPr>
              <a:t>Verbiage</a:t>
            </a:r>
            <a:endParaRPr sz="1000">
              <a:solidFill>
                <a:schemeClr val="dk1"/>
              </a:solidFill>
            </a:endParaRPr>
          </a:p>
          <a:p>
            <a:pPr indent="-292100" lvl="1" marL="914400" rtl="0" algn="l">
              <a:spcBef>
                <a:spcPts val="0"/>
              </a:spcBef>
              <a:spcAft>
                <a:spcPts val="0"/>
              </a:spcAft>
              <a:buClr>
                <a:schemeClr val="dk1"/>
              </a:buClr>
              <a:buSzPts val="1000"/>
              <a:buChar char="○"/>
            </a:pPr>
            <a:r>
              <a:rPr lang="en" sz="1000">
                <a:solidFill>
                  <a:schemeClr val="dk1"/>
                </a:solidFill>
              </a:rPr>
              <a:t>Grids</a:t>
            </a:r>
            <a:endParaRPr sz="1000">
              <a:solidFill>
                <a:schemeClr val="dk1"/>
              </a:solidFill>
            </a:endParaRPr>
          </a:p>
          <a:p>
            <a:pPr indent="-292100" lvl="0" marL="457200" rtl="0" algn="l">
              <a:spcBef>
                <a:spcPts val="0"/>
              </a:spcBef>
              <a:spcAft>
                <a:spcPts val="0"/>
              </a:spcAft>
              <a:buClr>
                <a:schemeClr val="dk1"/>
              </a:buClr>
              <a:buSzPts val="1000"/>
              <a:buChar char="●"/>
            </a:pPr>
            <a:r>
              <a:rPr lang="en" sz="1000">
                <a:solidFill>
                  <a:schemeClr val="dk1"/>
                </a:solidFill>
              </a:rPr>
              <a:t>Link to guides for other areas of company (marketing, graphic design style guides, etc.)</a:t>
            </a:r>
            <a:endParaRPr sz="1000">
              <a:solidFill>
                <a:schemeClr val="dk1"/>
              </a:solidFill>
            </a:endParaRPr>
          </a:p>
        </p:txBody>
      </p:sp>
      <p:sp>
        <p:nvSpPr>
          <p:cNvPr id="214" name="Google Shape;214;p36"/>
          <p:cNvSpPr txBox="1"/>
          <p:nvPr/>
        </p:nvSpPr>
        <p:spPr>
          <a:xfrm>
            <a:off x="146175" y="3959775"/>
            <a:ext cx="3490800" cy="62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rPr>
              <a:t>Defines standards/Create universal language</a:t>
            </a:r>
            <a:r>
              <a:rPr lang="en" sz="1000">
                <a:solidFill>
                  <a:schemeClr val="dk1"/>
                </a:solidFill>
              </a:rPr>
              <a:t> </a:t>
            </a:r>
            <a:endParaRPr>
              <a:latin typeface="Proxima Nova"/>
              <a:ea typeface="Proxima Nova"/>
              <a:cs typeface="Proxima Nova"/>
              <a:sym typeface="Proxima Nova"/>
            </a:endParaRPr>
          </a:p>
        </p:txBody>
      </p:sp>
      <p:cxnSp>
        <p:nvCxnSpPr>
          <p:cNvPr id="215" name="Google Shape;215;p36"/>
          <p:cNvCxnSpPr/>
          <p:nvPr/>
        </p:nvCxnSpPr>
        <p:spPr>
          <a:xfrm>
            <a:off x="146175" y="3794575"/>
            <a:ext cx="8904600" cy="0"/>
          </a:xfrm>
          <a:prstGeom prst="straightConnector1">
            <a:avLst/>
          </a:prstGeom>
          <a:noFill/>
          <a:ln cap="flat" cmpd="sng" w="9525">
            <a:solidFill>
              <a:schemeClr val="dk2"/>
            </a:solidFill>
            <a:prstDash val="dot"/>
            <a:round/>
            <a:headEnd len="med" w="med" type="none"/>
            <a:tailEnd len="med" w="med" type="none"/>
          </a:ln>
        </p:spPr>
      </p:cxnSp>
      <p:sp>
        <p:nvSpPr>
          <p:cNvPr id="216" name="Google Shape;216;p36"/>
          <p:cNvSpPr txBox="1"/>
          <p:nvPr/>
        </p:nvSpPr>
        <p:spPr>
          <a:xfrm>
            <a:off x="3791975" y="3959775"/>
            <a:ext cx="5012100" cy="10491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dk1"/>
              </a:buClr>
              <a:buSzPts val="1000"/>
              <a:buChar char="●"/>
            </a:pPr>
            <a:r>
              <a:rPr lang="en" sz="1000">
                <a:solidFill>
                  <a:schemeClr val="dk1"/>
                </a:solidFill>
              </a:rPr>
              <a:t>Component naming conventions for ease of code reference and hand-off</a:t>
            </a:r>
            <a:endParaRPr sz="10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20" name="Shape 220"/>
        <p:cNvGrpSpPr/>
        <p:nvPr/>
      </p:nvGrpSpPr>
      <p:grpSpPr>
        <a:xfrm>
          <a:off x="0" y="0"/>
          <a:ext cx="0" cy="0"/>
          <a:chOff x="0" y="0"/>
          <a:chExt cx="0" cy="0"/>
        </a:xfrm>
      </p:grpSpPr>
      <p:sp>
        <p:nvSpPr>
          <p:cNvPr id="221" name="Google Shape;221;p37"/>
          <p:cNvSpPr txBox="1"/>
          <p:nvPr/>
        </p:nvSpPr>
        <p:spPr>
          <a:xfrm>
            <a:off x="3791975" y="43325"/>
            <a:ext cx="5135700" cy="8613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SzPts val="1000"/>
              <a:buFont typeface="Proxima Nova"/>
              <a:buChar char="●"/>
            </a:pPr>
            <a:r>
              <a:rPr lang="en" sz="1000">
                <a:latin typeface="Proxima Nova"/>
                <a:ea typeface="Proxima Nova"/>
                <a:cs typeface="Proxima Nova"/>
                <a:sym typeface="Proxima Nova"/>
              </a:rPr>
              <a:t>Specifications for components usable by different personas (i.e. QA referencing design deliverables for Dev gets easily confused)</a:t>
            </a:r>
            <a:endParaRPr sz="1000">
              <a:latin typeface="Proxima Nova"/>
              <a:ea typeface="Proxima Nova"/>
              <a:cs typeface="Proxima Nova"/>
              <a:sym typeface="Proxima Nova"/>
            </a:endParaRPr>
          </a:p>
        </p:txBody>
      </p:sp>
      <p:sp>
        <p:nvSpPr>
          <p:cNvPr id="222" name="Google Shape;222;p37"/>
          <p:cNvSpPr txBox="1"/>
          <p:nvPr/>
        </p:nvSpPr>
        <p:spPr>
          <a:xfrm>
            <a:off x="131175" y="43325"/>
            <a:ext cx="3490800" cy="62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rPr>
              <a:t>Includes Universal UX Deliverables</a:t>
            </a:r>
            <a:endParaRPr>
              <a:latin typeface="Proxima Nova"/>
              <a:ea typeface="Proxima Nova"/>
              <a:cs typeface="Proxima Nova"/>
              <a:sym typeface="Proxima Nova"/>
            </a:endParaRPr>
          </a:p>
        </p:txBody>
      </p:sp>
      <p:cxnSp>
        <p:nvCxnSpPr>
          <p:cNvPr id="223" name="Google Shape;223;p37"/>
          <p:cNvCxnSpPr/>
          <p:nvPr/>
        </p:nvCxnSpPr>
        <p:spPr>
          <a:xfrm>
            <a:off x="146175" y="970550"/>
            <a:ext cx="8904600" cy="0"/>
          </a:xfrm>
          <a:prstGeom prst="straightConnector1">
            <a:avLst/>
          </a:prstGeom>
          <a:noFill/>
          <a:ln cap="flat" cmpd="sng" w="9525">
            <a:solidFill>
              <a:schemeClr val="dk2"/>
            </a:solidFill>
            <a:prstDash val="dot"/>
            <a:round/>
            <a:headEnd len="med" w="med" type="none"/>
            <a:tailEnd len="med" w="med" type="none"/>
          </a:ln>
        </p:spPr>
      </p:cxnSp>
      <p:sp>
        <p:nvSpPr>
          <p:cNvPr id="224" name="Google Shape;224;p37"/>
          <p:cNvSpPr txBox="1"/>
          <p:nvPr/>
        </p:nvSpPr>
        <p:spPr>
          <a:xfrm>
            <a:off x="131175" y="1156450"/>
            <a:ext cx="3490800" cy="62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rPr>
              <a:t>Includes Language Translations</a:t>
            </a:r>
            <a:endParaRPr>
              <a:latin typeface="Proxima Nova"/>
              <a:ea typeface="Proxima Nova"/>
              <a:cs typeface="Proxima Nova"/>
              <a:sym typeface="Proxima Nova"/>
            </a:endParaRPr>
          </a:p>
        </p:txBody>
      </p:sp>
      <p:sp>
        <p:nvSpPr>
          <p:cNvPr id="225" name="Google Shape;225;p37"/>
          <p:cNvSpPr txBox="1"/>
          <p:nvPr/>
        </p:nvSpPr>
        <p:spPr>
          <a:xfrm>
            <a:off x="3791975" y="1156450"/>
            <a:ext cx="5012100" cy="4146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dk1"/>
              </a:buClr>
              <a:buSzPts val="1000"/>
              <a:buChar char="●"/>
            </a:pPr>
            <a:r>
              <a:rPr lang="en" sz="1000">
                <a:solidFill>
                  <a:schemeClr val="dk1"/>
                </a:solidFill>
              </a:rPr>
              <a:t>Consistent verbiage with French, Spanish, etc. translations</a:t>
            </a:r>
            <a:endParaRPr sz="1000">
              <a:solidFill>
                <a:schemeClr val="dk1"/>
              </a:solidFill>
            </a:endParaRPr>
          </a:p>
        </p:txBody>
      </p:sp>
      <p:sp>
        <p:nvSpPr>
          <p:cNvPr id="226" name="Google Shape;226;p37"/>
          <p:cNvSpPr txBox="1"/>
          <p:nvPr/>
        </p:nvSpPr>
        <p:spPr>
          <a:xfrm>
            <a:off x="146175" y="1902375"/>
            <a:ext cx="3490800" cy="62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rPr>
              <a:t>Templates</a:t>
            </a:r>
            <a:endParaRPr>
              <a:latin typeface="Proxima Nova"/>
              <a:ea typeface="Proxima Nova"/>
              <a:cs typeface="Proxima Nova"/>
              <a:sym typeface="Proxima Nova"/>
            </a:endParaRPr>
          </a:p>
        </p:txBody>
      </p:sp>
      <p:cxnSp>
        <p:nvCxnSpPr>
          <p:cNvPr id="227" name="Google Shape;227;p37"/>
          <p:cNvCxnSpPr/>
          <p:nvPr/>
        </p:nvCxnSpPr>
        <p:spPr>
          <a:xfrm>
            <a:off x="146175" y="1737175"/>
            <a:ext cx="8904600" cy="0"/>
          </a:xfrm>
          <a:prstGeom prst="straightConnector1">
            <a:avLst/>
          </a:prstGeom>
          <a:noFill/>
          <a:ln cap="flat" cmpd="sng" w="9525">
            <a:solidFill>
              <a:schemeClr val="dk2"/>
            </a:solidFill>
            <a:prstDash val="dot"/>
            <a:round/>
            <a:headEnd len="med" w="med" type="none"/>
            <a:tailEnd len="med" w="med" type="none"/>
          </a:ln>
        </p:spPr>
      </p:cxnSp>
      <p:sp>
        <p:nvSpPr>
          <p:cNvPr id="228" name="Google Shape;228;p37"/>
          <p:cNvSpPr txBox="1"/>
          <p:nvPr/>
        </p:nvSpPr>
        <p:spPr>
          <a:xfrm>
            <a:off x="3791975" y="1902375"/>
            <a:ext cx="5012100" cy="10491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dk1"/>
              </a:buClr>
              <a:buSzPts val="1000"/>
              <a:buChar char="●"/>
            </a:pPr>
            <a:r>
              <a:rPr lang="en" sz="1000">
                <a:solidFill>
                  <a:schemeClr val="dk1"/>
                </a:solidFill>
              </a:rPr>
              <a:t>From code or design standpoint, standard templates for example Heroes, positioning of eSpots, etc.</a:t>
            </a:r>
            <a:endParaRPr sz="1000">
              <a:solidFill>
                <a:schemeClr val="dk1"/>
              </a:solidFill>
            </a:endParaRPr>
          </a:p>
        </p:txBody>
      </p:sp>
      <p:sp>
        <p:nvSpPr>
          <p:cNvPr id="229" name="Google Shape;229;p37"/>
          <p:cNvSpPr txBox="1"/>
          <p:nvPr/>
        </p:nvSpPr>
        <p:spPr>
          <a:xfrm>
            <a:off x="146175" y="3315675"/>
            <a:ext cx="3490800" cy="623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chemeClr val="dk1"/>
                </a:solidFill>
              </a:rPr>
              <a:t>Source of Truth</a:t>
            </a:r>
            <a:endParaRPr>
              <a:latin typeface="Proxima Nova"/>
              <a:ea typeface="Proxima Nova"/>
              <a:cs typeface="Proxima Nova"/>
              <a:sym typeface="Proxima Nova"/>
            </a:endParaRPr>
          </a:p>
        </p:txBody>
      </p:sp>
      <p:cxnSp>
        <p:nvCxnSpPr>
          <p:cNvPr id="230" name="Google Shape;230;p37"/>
          <p:cNvCxnSpPr/>
          <p:nvPr/>
        </p:nvCxnSpPr>
        <p:spPr>
          <a:xfrm>
            <a:off x="146175" y="3150475"/>
            <a:ext cx="8904600" cy="0"/>
          </a:xfrm>
          <a:prstGeom prst="straightConnector1">
            <a:avLst/>
          </a:prstGeom>
          <a:noFill/>
          <a:ln cap="flat" cmpd="sng" w="9525">
            <a:solidFill>
              <a:schemeClr val="dk2"/>
            </a:solidFill>
            <a:prstDash val="dot"/>
            <a:round/>
            <a:headEnd len="med" w="med" type="none"/>
            <a:tailEnd len="med" w="med" type="none"/>
          </a:ln>
        </p:spPr>
      </p:cxnSp>
      <p:sp>
        <p:nvSpPr>
          <p:cNvPr id="231" name="Google Shape;231;p37"/>
          <p:cNvSpPr txBox="1"/>
          <p:nvPr/>
        </p:nvSpPr>
        <p:spPr>
          <a:xfrm>
            <a:off x="3791975" y="3315675"/>
            <a:ext cx="5012100" cy="1049100"/>
          </a:xfrm>
          <a:prstGeom prst="rect">
            <a:avLst/>
          </a:prstGeom>
          <a:noFill/>
          <a:ln>
            <a:noFill/>
          </a:ln>
        </p:spPr>
        <p:txBody>
          <a:bodyPr anchorCtr="0" anchor="t" bIns="91425" lIns="91425" spcFirstLastPara="1" rIns="91425" wrap="square" tIns="91425">
            <a:noAutofit/>
          </a:bodyPr>
          <a:lstStyle/>
          <a:p>
            <a:pPr indent="-292100" lvl="0" marL="457200" rtl="0" algn="l">
              <a:spcBef>
                <a:spcPts val="0"/>
              </a:spcBef>
              <a:spcAft>
                <a:spcPts val="0"/>
              </a:spcAft>
              <a:buClr>
                <a:schemeClr val="dk1"/>
              </a:buClr>
              <a:buSzPts val="1000"/>
              <a:buChar char="●"/>
            </a:pPr>
            <a:r>
              <a:t/>
            </a:r>
            <a:endParaRPr sz="10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235" name="Shape 235"/>
        <p:cNvGrpSpPr/>
        <p:nvPr/>
      </p:nvGrpSpPr>
      <p:grpSpPr>
        <a:xfrm>
          <a:off x="0" y="0"/>
          <a:ext cx="0" cy="0"/>
          <a:chOff x="0" y="0"/>
          <a:chExt cx="0" cy="0"/>
        </a:xfrm>
      </p:grpSpPr>
      <p:sp>
        <p:nvSpPr>
          <p:cNvPr id="236" name="Google Shape;236;p38"/>
          <p:cNvSpPr txBox="1"/>
          <p:nvPr>
            <p:ph type="title"/>
          </p:nvPr>
        </p:nvSpPr>
        <p:spPr>
          <a:xfrm>
            <a:off x="228600" y="43410"/>
            <a:ext cx="8229600" cy="32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4800">
                <a:latin typeface="Proxima Nova"/>
                <a:ea typeface="Proxima Nova"/>
                <a:cs typeface="Proxima Nova"/>
                <a:sym typeface="Proxima Nova"/>
              </a:rPr>
              <a:t>Resources</a:t>
            </a:r>
            <a:endParaRPr b="1" sz="4800">
              <a:latin typeface="Proxima Nova"/>
              <a:ea typeface="Proxima Nova"/>
              <a:cs typeface="Proxima Nova"/>
              <a:sym typeface="Proxima Nova"/>
            </a:endParaRPr>
          </a:p>
        </p:txBody>
      </p:sp>
      <p:sp>
        <p:nvSpPr>
          <p:cNvPr id="237" name="Google Shape;237;p38"/>
          <p:cNvSpPr txBox="1"/>
          <p:nvPr>
            <p:ph idx="1" type="body"/>
          </p:nvPr>
        </p:nvSpPr>
        <p:spPr>
          <a:xfrm>
            <a:off x="152400" y="666750"/>
            <a:ext cx="8229600" cy="3725700"/>
          </a:xfrm>
          <a:prstGeom prst="rect">
            <a:avLst/>
          </a:prstGeom>
        </p:spPr>
        <p:txBody>
          <a:bodyPr anchorCtr="0" anchor="t" bIns="91425" lIns="91425" spcFirstLastPara="1" rIns="91425" wrap="square" tIns="91425">
            <a:noAutofit/>
          </a:bodyPr>
          <a:lstStyle/>
          <a:p>
            <a:pPr indent="-342900" lvl="0" marL="457200" rtl="0" algn="l">
              <a:spcBef>
                <a:spcPts val="600"/>
              </a:spcBef>
              <a:spcAft>
                <a:spcPts val="0"/>
              </a:spcAft>
              <a:buSzPts val="1800"/>
              <a:buChar char="●"/>
            </a:pPr>
            <a:r>
              <a:rPr lang="en" u="sng">
                <a:solidFill>
                  <a:schemeClr val="hlink"/>
                </a:solidFill>
                <a:hlinkClick r:id="rId3"/>
              </a:rPr>
              <a:t>Compiled Data</a:t>
            </a:r>
            <a:endParaRPr/>
          </a:p>
          <a:p>
            <a:pPr indent="-342900" lvl="0" marL="457200" rtl="0" algn="l">
              <a:spcBef>
                <a:spcPts val="0"/>
              </a:spcBef>
              <a:spcAft>
                <a:spcPts val="0"/>
              </a:spcAft>
              <a:buSzPts val="1800"/>
              <a:buChar char="●"/>
            </a:pPr>
            <a:r>
              <a:rPr lang="en" u="sng">
                <a:solidFill>
                  <a:schemeClr val="hlink"/>
                </a:solidFill>
                <a:hlinkClick r:id="rId4"/>
              </a:rPr>
              <a:t>DSM Personas Research Google Drive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999999"/>
        </a:solidFill>
      </p:bgPr>
    </p:bg>
    <p:spTree>
      <p:nvGrpSpPr>
        <p:cNvPr id="122" name="Shape 122"/>
        <p:cNvGrpSpPr/>
        <p:nvPr/>
      </p:nvGrpSpPr>
      <p:grpSpPr>
        <a:xfrm>
          <a:off x="0" y="0"/>
          <a:ext cx="0" cy="0"/>
          <a:chOff x="0" y="0"/>
          <a:chExt cx="0" cy="0"/>
        </a:xfrm>
      </p:grpSpPr>
      <p:sp>
        <p:nvSpPr>
          <p:cNvPr id="123" name="Google Shape;123;p28"/>
          <p:cNvSpPr txBox="1"/>
          <p:nvPr>
            <p:ph type="title"/>
          </p:nvPr>
        </p:nvSpPr>
        <p:spPr>
          <a:xfrm>
            <a:off x="482525" y="112475"/>
            <a:ext cx="8512800" cy="11580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3600">
                <a:latin typeface="Proxima Nova Extrabold"/>
                <a:ea typeface="Proxima Nova Extrabold"/>
                <a:cs typeface="Proxima Nova Extrabold"/>
                <a:sym typeface="Proxima Nova Extrabold"/>
              </a:rPr>
              <a:t>Section </a:t>
            </a:r>
            <a:endParaRPr b="0" sz="3600">
              <a:latin typeface="Proxima Nova Extrabold"/>
              <a:ea typeface="Proxima Nova Extrabold"/>
              <a:cs typeface="Proxima Nova Extrabold"/>
              <a:sym typeface="Proxima Nova Extrabold"/>
            </a:endParaRPr>
          </a:p>
          <a:p>
            <a:pPr indent="0" lvl="0" marL="0" rtl="0" algn="l">
              <a:spcBef>
                <a:spcPts val="0"/>
              </a:spcBef>
              <a:spcAft>
                <a:spcPts val="0"/>
              </a:spcAft>
              <a:buNone/>
            </a:pPr>
            <a:r>
              <a:rPr b="0" lang="en" sz="3600">
                <a:latin typeface="Proxima Nova Extrabold"/>
                <a:ea typeface="Proxima Nova Extrabold"/>
                <a:cs typeface="Proxima Nova Extrabold"/>
                <a:sym typeface="Proxima Nova Extrabold"/>
              </a:rPr>
              <a:t>Definitions {                                             }</a:t>
            </a:r>
            <a:endParaRPr sz="900">
              <a:latin typeface="Proxima Nova"/>
              <a:ea typeface="Proxima Nova"/>
              <a:cs typeface="Proxima Nova"/>
              <a:sym typeface="Proxima Nova"/>
            </a:endParaRPr>
          </a:p>
        </p:txBody>
      </p:sp>
      <p:sp>
        <p:nvSpPr>
          <p:cNvPr id="124" name="Google Shape;124;p28"/>
          <p:cNvSpPr txBox="1"/>
          <p:nvPr>
            <p:ph type="title"/>
          </p:nvPr>
        </p:nvSpPr>
        <p:spPr>
          <a:xfrm>
            <a:off x="482525" y="1759525"/>
            <a:ext cx="5678100" cy="30969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0" lang="en" sz="1200">
                <a:latin typeface="Proxima Nova Extrabold"/>
                <a:ea typeface="Proxima Nova Extrabold"/>
                <a:cs typeface="Proxima Nova Extrabold"/>
                <a:sym typeface="Proxima Nova Extrabold"/>
              </a:rPr>
              <a:t>A Day in the Life</a:t>
            </a:r>
            <a:endParaRPr b="0" sz="1200">
              <a:latin typeface="Proxima Nova Extrabold"/>
              <a:ea typeface="Proxima Nova Extrabold"/>
              <a:cs typeface="Proxima Nova Extrabold"/>
              <a:sym typeface="Proxima Nova Extrabold"/>
            </a:endParaRPr>
          </a:p>
          <a:p>
            <a:pPr indent="0" lvl="0" marL="0" rtl="0" algn="l">
              <a:spcBef>
                <a:spcPts val="0"/>
              </a:spcBef>
              <a:spcAft>
                <a:spcPts val="0"/>
              </a:spcAft>
              <a:buNone/>
            </a:pPr>
            <a:r>
              <a:rPr b="0" i="1" lang="en" sz="1200">
                <a:latin typeface="Proxima Nova"/>
                <a:ea typeface="Proxima Nova"/>
                <a:cs typeface="Proxima Nova"/>
                <a:sym typeface="Proxima Nova"/>
              </a:rPr>
              <a:t>This sections gives an overview and a bit of background information about who our persona is and what they need to balance or consider in their daily work life.</a:t>
            </a:r>
            <a:endParaRPr b="0" i="1" sz="1200">
              <a:latin typeface="Proxima Nova"/>
              <a:ea typeface="Proxima Nova"/>
              <a:cs typeface="Proxima Nova"/>
              <a:sym typeface="Proxima Nova"/>
            </a:endParaRPr>
          </a:p>
          <a:p>
            <a:pPr indent="0" lvl="0" marL="0" rtl="0" algn="l">
              <a:spcBef>
                <a:spcPts val="0"/>
              </a:spcBef>
              <a:spcAft>
                <a:spcPts val="0"/>
              </a:spcAft>
              <a:buNone/>
            </a:pPr>
            <a:r>
              <a:t/>
            </a:r>
            <a:endParaRPr b="0" sz="1200">
              <a:latin typeface="Proxima Nova"/>
              <a:ea typeface="Proxima Nova"/>
              <a:cs typeface="Proxima Nova"/>
              <a:sym typeface="Proxima Nova"/>
            </a:endParaRPr>
          </a:p>
          <a:p>
            <a:pPr indent="0" lvl="0" marL="0" rtl="0" algn="l">
              <a:spcBef>
                <a:spcPts val="0"/>
              </a:spcBef>
              <a:spcAft>
                <a:spcPts val="0"/>
              </a:spcAft>
              <a:buNone/>
            </a:pPr>
            <a:r>
              <a:rPr b="0" lang="en" sz="1200">
                <a:latin typeface="Proxima Nova Extrabold"/>
                <a:ea typeface="Proxima Nova Extrabold"/>
                <a:cs typeface="Proxima Nova Extrabold"/>
                <a:sym typeface="Proxima Nova Extrabold"/>
              </a:rPr>
              <a:t>Goals</a:t>
            </a:r>
            <a:endParaRPr b="0" sz="1200">
              <a:latin typeface="Proxima Nova Extrabold"/>
              <a:ea typeface="Proxima Nova Extrabold"/>
              <a:cs typeface="Proxima Nova Extrabold"/>
              <a:sym typeface="Proxima Nova Extrabold"/>
            </a:endParaRPr>
          </a:p>
          <a:p>
            <a:pPr indent="0" lvl="0" marL="0" rtl="0" algn="l">
              <a:spcBef>
                <a:spcPts val="0"/>
              </a:spcBef>
              <a:spcAft>
                <a:spcPts val="0"/>
              </a:spcAft>
              <a:buNone/>
            </a:pPr>
            <a:r>
              <a:rPr b="0" lang="en" sz="1200">
                <a:latin typeface="Proxima Nova"/>
                <a:ea typeface="Proxima Nova"/>
                <a:cs typeface="Proxima Nova"/>
                <a:sym typeface="Proxima Nova"/>
              </a:rPr>
              <a:t>This section covers </a:t>
            </a:r>
            <a:r>
              <a:rPr b="0" i="1" lang="en" sz="1200">
                <a:latin typeface="Proxima Nova"/>
                <a:ea typeface="Proxima Nova"/>
                <a:cs typeface="Proxima Nova"/>
                <a:sym typeface="Proxima Nova"/>
              </a:rPr>
              <a:t>what the persona needs to achieve from an occupational point of view (and sometimes how the UX team and their deliverables are involved)</a:t>
            </a:r>
            <a:endParaRPr b="0" i="1" sz="1200">
              <a:latin typeface="Proxima Nova"/>
              <a:ea typeface="Proxima Nova"/>
              <a:cs typeface="Proxima Nova"/>
              <a:sym typeface="Proxima Nova"/>
            </a:endParaRPr>
          </a:p>
          <a:p>
            <a:pPr indent="0" lvl="0" marL="0" rtl="0" algn="l">
              <a:spcBef>
                <a:spcPts val="0"/>
              </a:spcBef>
              <a:spcAft>
                <a:spcPts val="0"/>
              </a:spcAft>
              <a:buNone/>
            </a:pPr>
            <a:r>
              <a:t/>
            </a:r>
            <a:endParaRPr b="0" sz="1200">
              <a:latin typeface="Proxima Nova"/>
              <a:ea typeface="Proxima Nova"/>
              <a:cs typeface="Proxima Nova"/>
              <a:sym typeface="Proxima Nova"/>
            </a:endParaRPr>
          </a:p>
          <a:p>
            <a:pPr indent="0" lvl="0" marL="0" rtl="0" algn="l">
              <a:spcBef>
                <a:spcPts val="0"/>
              </a:spcBef>
              <a:spcAft>
                <a:spcPts val="0"/>
              </a:spcAft>
              <a:buNone/>
            </a:pPr>
            <a:r>
              <a:rPr b="0" lang="en" sz="1200">
                <a:latin typeface="Proxima Nova Extrabold"/>
                <a:ea typeface="Proxima Nova Extrabold"/>
                <a:cs typeface="Proxima Nova Extrabold"/>
                <a:sym typeface="Proxima Nova Extrabold"/>
              </a:rPr>
              <a:t>Frustrations</a:t>
            </a:r>
            <a:endParaRPr b="0" sz="1200">
              <a:latin typeface="Proxima Nova Extrabold"/>
              <a:ea typeface="Proxima Nova Extrabold"/>
              <a:cs typeface="Proxima Nova Extrabold"/>
              <a:sym typeface="Proxima Nova Extrabold"/>
            </a:endParaRPr>
          </a:p>
          <a:p>
            <a:pPr indent="0" lvl="0" marL="0" rtl="0" algn="l">
              <a:spcBef>
                <a:spcPts val="0"/>
              </a:spcBef>
              <a:spcAft>
                <a:spcPts val="0"/>
              </a:spcAft>
              <a:buNone/>
            </a:pPr>
            <a:r>
              <a:rPr b="0" i="1" lang="en" sz="1200">
                <a:latin typeface="Proxima Nova"/>
                <a:ea typeface="Proxima Nova"/>
                <a:cs typeface="Proxima Nova"/>
                <a:sym typeface="Proxima Nova"/>
              </a:rPr>
              <a:t>This section covers daily persona frustrations where the UX team may be able to derive action items from that can be included in the design system</a:t>
            </a:r>
            <a:endParaRPr b="0" i="1" sz="1200">
              <a:latin typeface="Proxima Nova"/>
              <a:ea typeface="Proxima Nova"/>
              <a:cs typeface="Proxima Nova"/>
              <a:sym typeface="Proxima Nova"/>
            </a:endParaRPr>
          </a:p>
          <a:p>
            <a:pPr indent="0" lvl="0" marL="0" rtl="0" algn="l">
              <a:spcBef>
                <a:spcPts val="0"/>
              </a:spcBef>
              <a:spcAft>
                <a:spcPts val="0"/>
              </a:spcAft>
              <a:buNone/>
            </a:pPr>
            <a:r>
              <a:t/>
            </a:r>
            <a:endParaRPr b="0" sz="1200">
              <a:latin typeface="Proxima Nova"/>
              <a:ea typeface="Proxima Nova"/>
              <a:cs typeface="Proxima Nova"/>
              <a:sym typeface="Proxima Nova"/>
            </a:endParaRPr>
          </a:p>
          <a:p>
            <a:pPr indent="0" lvl="0" marL="0" rtl="0" algn="l">
              <a:spcBef>
                <a:spcPts val="0"/>
              </a:spcBef>
              <a:spcAft>
                <a:spcPts val="0"/>
              </a:spcAft>
              <a:buNone/>
            </a:pPr>
            <a:r>
              <a:rPr b="0" lang="en" sz="1200">
                <a:latin typeface="Proxima Nova Extrabold"/>
                <a:ea typeface="Proxima Nova Extrabold"/>
                <a:cs typeface="Proxima Nova Extrabold"/>
                <a:sym typeface="Proxima Nova Extrabold"/>
              </a:rPr>
              <a:t>Motivations</a:t>
            </a:r>
            <a:endParaRPr b="0" sz="1200">
              <a:latin typeface="Proxima Nova Extrabold"/>
              <a:ea typeface="Proxima Nova Extrabold"/>
              <a:cs typeface="Proxima Nova Extrabold"/>
              <a:sym typeface="Proxima Nova Extrabold"/>
            </a:endParaRPr>
          </a:p>
          <a:p>
            <a:pPr indent="0" lvl="0" marL="0" rtl="0" algn="l">
              <a:spcBef>
                <a:spcPts val="0"/>
              </a:spcBef>
              <a:spcAft>
                <a:spcPts val="0"/>
              </a:spcAft>
              <a:buNone/>
            </a:pPr>
            <a:r>
              <a:rPr b="0" i="1" lang="en" sz="1200">
                <a:latin typeface="Proxima Nova"/>
                <a:ea typeface="Proxima Nova"/>
                <a:cs typeface="Proxima Nova"/>
                <a:sym typeface="Proxima Nova"/>
              </a:rPr>
              <a:t>This section covers the driving factors our personas feel is necessary behind the use of our design system</a:t>
            </a:r>
            <a:endParaRPr b="0" i="1" sz="1200">
              <a:latin typeface="Proxima Nova"/>
              <a:ea typeface="Proxima Nova"/>
              <a:cs typeface="Proxima Nova"/>
              <a:sym typeface="Proxima Nova"/>
            </a:endParaRPr>
          </a:p>
          <a:p>
            <a:pPr indent="0" lvl="0" marL="0" rtl="0" algn="l">
              <a:spcBef>
                <a:spcPts val="0"/>
              </a:spcBef>
              <a:spcAft>
                <a:spcPts val="0"/>
              </a:spcAft>
              <a:buNone/>
            </a:pPr>
            <a:r>
              <a:t/>
            </a:r>
            <a:endParaRPr sz="1200">
              <a:latin typeface="Proxima Nova"/>
              <a:ea typeface="Proxima Nova"/>
              <a:cs typeface="Proxima Nova"/>
              <a:sym typeface="Proxima Nova"/>
            </a:endParaRPr>
          </a:p>
          <a:p>
            <a:pPr indent="0" lvl="0" marL="0" rtl="0" algn="l">
              <a:spcBef>
                <a:spcPts val="0"/>
              </a:spcBef>
              <a:spcAft>
                <a:spcPts val="0"/>
              </a:spcAft>
              <a:buNone/>
            </a:pPr>
            <a:r>
              <a:t/>
            </a:r>
            <a:endParaRPr sz="1200">
              <a:latin typeface="Proxima Nova"/>
              <a:ea typeface="Proxima Nova"/>
              <a:cs typeface="Proxima Nova"/>
              <a:sym typeface="Proxima Nova"/>
            </a:endParaRPr>
          </a:p>
        </p:txBody>
      </p:sp>
      <p:sp>
        <p:nvSpPr>
          <p:cNvPr id="125" name="Google Shape;125;p28"/>
          <p:cNvSpPr txBox="1"/>
          <p:nvPr>
            <p:ph type="title"/>
          </p:nvPr>
        </p:nvSpPr>
        <p:spPr>
          <a:xfrm>
            <a:off x="3127800" y="737675"/>
            <a:ext cx="5259300" cy="532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900">
                <a:latin typeface="Proxima Nova"/>
                <a:ea typeface="Proxima Nova"/>
                <a:cs typeface="Proxima Nova"/>
                <a:sym typeface="Proxima Nova"/>
              </a:rPr>
              <a:t>All of the following sections in each persona is in reference to how that archetype functions on a daily basis, how they utilize UX deliverables and how the Design System can be utilized from their point of view.</a:t>
            </a:r>
            <a:endParaRPr sz="900">
              <a:latin typeface="Proxima Nova"/>
              <a:ea typeface="Proxima Nova"/>
              <a:cs typeface="Proxima Nova"/>
              <a:sym typeface="Proxima Nova"/>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29" name="Shape 129"/>
        <p:cNvGrpSpPr/>
        <p:nvPr/>
      </p:nvGrpSpPr>
      <p:grpSpPr>
        <a:xfrm>
          <a:off x="0" y="0"/>
          <a:ext cx="0" cy="0"/>
          <a:chOff x="0" y="0"/>
          <a:chExt cx="0" cy="0"/>
        </a:xfrm>
      </p:grpSpPr>
      <p:sp>
        <p:nvSpPr>
          <p:cNvPr id="130" name="Google Shape;130;p29"/>
          <p:cNvSpPr txBox="1"/>
          <p:nvPr>
            <p:ph type="title"/>
          </p:nvPr>
        </p:nvSpPr>
        <p:spPr>
          <a:xfrm>
            <a:off x="152400" y="37960"/>
            <a:ext cx="8229600" cy="32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600">
                <a:latin typeface="Proxima Nova"/>
                <a:ea typeface="Proxima Nova"/>
                <a:cs typeface="Proxima Nova"/>
                <a:sym typeface="Proxima Nova"/>
              </a:rPr>
              <a:t>B</a:t>
            </a:r>
            <a:r>
              <a:rPr b="1" lang="en" sz="3600">
                <a:latin typeface="Proxima Nova"/>
                <a:ea typeface="Proxima Nova"/>
                <a:cs typeface="Proxima Nova"/>
                <a:sym typeface="Proxima Nova"/>
              </a:rPr>
              <a:t>rittney</a:t>
            </a:r>
            <a:r>
              <a:rPr b="1" lang="en" sz="3600">
                <a:latin typeface="Proxima Nova"/>
                <a:ea typeface="Proxima Nova"/>
                <a:cs typeface="Proxima Nova"/>
                <a:sym typeface="Proxima Nova"/>
              </a:rPr>
              <a:t> </a:t>
            </a:r>
            <a:r>
              <a:rPr lang="en" sz="3600">
                <a:latin typeface="Proxima Nova"/>
                <a:ea typeface="Proxima Nova"/>
                <a:cs typeface="Proxima Nova"/>
                <a:sym typeface="Proxima Nova"/>
              </a:rPr>
              <a:t>Goodwin </a:t>
            </a:r>
            <a:r>
              <a:rPr lang="en" sz="1400">
                <a:latin typeface="Proxima Nova"/>
                <a:ea typeface="Proxima Nova"/>
                <a:cs typeface="Proxima Nova"/>
                <a:sym typeface="Proxima Nova"/>
              </a:rPr>
              <a:t>(Britt the BA)</a:t>
            </a:r>
            <a:endParaRPr sz="1400">
              <a:latin typeface="Proxima Nova"/>
              <a:ea typeface="Proxima Nova"/>
              <a:cs typeface="Proxima Nova"/>
              <a:sym typeface="Proxima Nova"/>
            </a:endParaRPr>
          </a:p>
        </p:txBody>
      </p:sp>
      <p:sp>
        <p:nvSpPr>
          <p:cNvPr id="131" name="Google Shape;131;p29"/>
          <p:cNvSpPr txBox="1"/>
          <p:nvPr/>
        </p:nvSpPr>
        <p:spPr>
          <a:xfrm>
            <a:off x="164300" y="529275"/>
            <a:ext cx="1990500" cy="65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b="1" lang="en" sz="1000">
                <a:solidFill>
                  <a:schemeClr val="dk1"/>
                </a:solidFill>
                <a:latin typeface="Proxima Nova"/>
                <a:ea typeface="Proxima Nova"/>
                <a:cs typeface="Proxima Nova"/>
                <a:sym typeface="Proxima Nova"/>
              </a:rPr>
              <a:t>DEMOGRAPHICS</a:t>
            </a:r>
            <a:endParaRPr sz="1000">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Age: 41</a:t>
            </a:r>
            <a:endParaRPr sz="1000">
              <a:solidFill>
                <a:srgbClr val="434343"/>
              </a:solidFill>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Occupation: Business Analyst</a:t>
            </a:r>
            <a:endParaRPr sz="1000">
              <a:solidFill>
                <a:srgbClr val="434343"/>
              </a:solidFill>
              <a:latin typeface="Proxima Nova"/>
              <a:ea typeface="Proxima Nova"/>
              <a:cs typeface="Proxima Nova"/>
              <a:sym typeface="Proxima Nova"/>
            </a:endParaRPr>
          </a:p>
        </p:txBody>
      </p:sp>
      <p:sp>
        <p:nvSpPr>
          <p:cNvPr id="132" name="Google Shape;132;p29"/>
          <p:cNvSpPr txBox="1"/>
          <p:nvPr/>
        </p:nvSpPr>
        <p:spPr>
          <a:xfrm>
            <a:off x="2285825" y="1844475"/>
            <a:ext cx="6611100" cy="97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GOALS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Provide accurate vision and direction between business demands and IT production</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Understand business requirements to define and communicate the acceptance criteria in a way for every project team to comprehend</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Prioritize features around deadlines while identifying risks and issues</a:t>
            </a:r>
            <a:endParaRPr sz="1000">
              <a:solidFill>
                <a:srgbClr val="434343"/>
              </a:solidFill>
              <a:latin typeface="Proxima Nova"/>
              <a:ea typeface="Proxima Nova"/>
              <a:cs typeface="Proxima Nova"/>
              <a:sym typeface="Proxima Nova"/>
            </a:endParaRPr>
          </a:p>
        </p:txBody>
      </p:sp>
      <p:sp>
        <p:nvSpPr>
          <p:cNvPr id="133" name="Google Shape;133;p29"/>
          <p:cNvSpPr txBox="1"/>
          <p:nvPr/>
        </p:nvSpPr>
        <p:spPr>
          <a:xfrm>
            <a:off x="2285825" y="2820375"/>
            <a:ext cx="6611100" cy="97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FRUSTRATIONS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Many moving targets/priorities with unclear communication between stakeholders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Does not always know which UI components may cause a global change or what components have been updated (which change business logic/user interactions)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Difficulty discussing risks/concerns to Business without displaying visuals/user journeys</a:t>
            </a:r>
            <a:endParaRPr sz="1000">
              <a:solidFill>
                <a:srgbClr val="434343"/>
              </a:solidFill>
              <a:latin typeface="Proxima Nova"/>
              <a:ea typeface="Proxima Nova"/>
              <a:cs typeface="Proxima Nova"/>
              <a:sym typeface="Proxima Nova"/>
            </a:endParaRPr>
          </a:p>
        </p:txBody>
      </p:sp>
      <p:sp>
        <p:nvSpPr>
          <p:cNvPr id="134" name="Google Shape;134;p29"/>
          <p:cNvSpPr txBox="1"/>
          <p:nvPr/>
        </p:nvSpPr>
        <p:spPr>
          <a:xfrm>
            <a:off x="2285825" y="3829600"/>
            <a:ext cx="6611100" cy="110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MOTIVATIONS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New employees can more quickly pick up/transfer projects by understanding the existing components of the Costco website </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Business can reference component templates which can speed up development while reducing redundant questions </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Gives BA’s a bargaining chip as to what is feasible and reduce one-off designs</a:t>
            </a:r>
            <a:endParaRPr sz="1000">
              <a:solidFill>
                <a:srgbClr val="434343"/>
              </a:solidFill>
              <a:latin typeface="Proxima Nova"/>
              <a:ea typeface="Proxima Nova"/>
              <a:cs typeface="Proxima Nova"/>
              <a:sym typeface="Proxima Nova"/>
            </a:endParaRPr>
          </a:p>
        </p:txBody>
      </p:sp>
      <p:sp>
        <p:nvSpPr>
          <p:cNvPr id="135" name="Google Shape;135;p29"/>
          <p:cNvSpPr txBox="1"/>
          <p:nvPr/>
        </p:nvSpPr>
        <p:spPr>
          <a:xfrm>
            <a:off x="2286000" y="529275"/>
            <a:ext cx="6611100" cy="1315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A DAY IN THE LIFE</a:t>
            </a:r>
            <a:endParaRPr b="1" sz="1000">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Brittney begins her work mornings early to avoid the crowd of questions from project stakeholders walking by her desk. Oftentimes, she is working on 8-10 active Service Pack stories and up to 4-7 projects at a time where she needs to elicit requirements, prepare user stories, demos, meetings, daily stand-ups and analysis of issues or feature requests while balancing effective communication between project teams. Due to the nature of her job, she often feels like the bottle neck as she is constantly trying to find the answers to everyone’s questions while meeting various release dates and overlapping system changes.</a:t>
            </a:r>
            <a:endParaRPr sz="1000">
              <a:solidFill>
                <a:srgbClr val="434343"/>
              </a:solidFill>
              <a:latin typeface="Proxima Nova"/>
              <a:ea typeface="Proxima Nova"/>
              <a:cs typeface="Proxima Nova"/>
              <a:sym typeface="Proxima Nova"/>
            </a:endParaRPr>
          </a:p>
        </p:txBody>
      </p:sp>
      <p:pic>
        <p:nvPicPr>
          <p:cNvPr id="136" name="Google Shape;136;p29"/>
          <p:cNvPicPr preferRelativeResize="0"/>
          <p:nvPr/>
        </p:nvPicPr>
        <p:blipFill rotWithShape="1">
          <a:blip r:embed="rId3">
            <a:alphaModFix/>
          </a:blip>
          <a:srcRect b="9118" l="3147" r="0" t="12338"/>
          <a:stretch/>
        </p:blipFill>
        <p:spPr>
          <a:xfrm>
            <a:off x="195350" y="1295700"/>
            <a:ext cx="1928400" cy="2230200"/>
          </a:xfrm>
          <a:prstGeom prst="round2DiagRect">
            <a:avLst>
              <a:gd fmla="val 16667" name="adj1"/>
              <a:gd fmla="val 0" name="adj2"/>
            </a:avLst>
          </a:prstGeom>
          <a:noFill/>
          <a:ln>
            <a:noFill/>
          </a:ln>
        </p:spPr>
      </p:pic>
      <p:sp>
        <p:nvSpPr>
          <p:cNvPr id="137" name="Google Shape;137;p29"/>
          <p:cNvSpPr/>
          <p:nvPr/>
        </p:nvSpPr>
        <p:spPr>
          <a:xfrm>
            <a:off x="195350" y="3829600"/>
            <a:ext cx="1928400" cy="975900"/>
          </a:xfrm>
          <a:prstGeom prst="rec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9"/>
          <p:cNvSpPr txBox="1"/>
          <p:nvPr/>
        </p:nvSpPr>
        <p:spPr>
          <a:xfrm>
            <a:off x="213200" y="3829600"/>
            <a:ext cx="1892700" cy="9102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000">
                <a:latin typeface="Proxima Nova"/>
                <a:ea typeface="Proxima Nova"/>
                <a:cs typeface="Proxima Nova"/>
                <a:sym typeface="Proxima Nova"/>
              </a:rPr>
              <a:t>“I need to know when to involve the UX team by understanding what UI components are affected by my stories”</a:t>
            </a:r>
            <a:endParaRPr i="1" sz="1000">
              <a:latin typeface="Proxima Nova"/>
              <a:ea typeface="Proxima Nova"/>
              <a:cs typeface="Proxima Nova"/>
              <a:sym typeface="Proxima Nov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42" name="Shape 142"/>
        <p:cNvGrpSpPr/>
        <p:nvPr/>
      </p:nvGrpSpPr>
      <p:grpSpPr>
        <a:xfrm>
          <a:off x="0" y="0"/>
          <a:ext cx="0" cy="0"/>
          <a:chOff x="0" y="0"/>
          <a:chExt cx="0" cy="0"/>
        </a:xfrm>
      </p:grpSpPr>
      <p:sp>
        <p:nvSpPr>
          <p:cNvPr id="143" name="Google Shape;143;p30"/>
          <p:cNvSpPr txBox="1"/>
          <p:nvPr>
            <p:ph type="title"/>
          </p:nvPr>
        </p:nvSpPr>
        <p:spPr>
          <a:xfrm>
            <a:off x="152400" y="37960"/>
            <a:ext cx="8229600" cy="32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600">
                <a:latin typeface="Proxima Nova"/>
                <a:ea typeface="Proxima Nova"/>
                <a:cs typeface="Proxima Nova"/>
                <a:sym typeface="Proxima Nova"/>
              </a:rPr>
              <a:t>Quinton</a:t>
            </a:r>
            <a:r>
              <a:rPr b="1" lang="en" sz="3600">
                <a:latin typeface="Proxima Nova"/>
                <a:ea typeface="Proxima Nova"/>
                <a:cs typeface="Proxima Nova"/>
                <a:sym typeface="Proxima Nova"/>
              </a:rPr>
              <a:t> </a:t>
            </a:r>
            <a:r>
              <a:rPr lang="en" sz="3600">
                <a:latin typeface="Proxima Nova"/>
                <a:ea typeface="Proxima Nova"/>
                <a:cs typeface="Proxima Nova"/>
                <a:sym typeface="Proxima Nova"/>
              </a:rPr>
              <a:t>Wallace</a:t>
            </a:r>
            <a:r>
              <a:rPr lang="en" sz="3600">
                <a:latin typeface="Proxima Nova"/>
                <a:ea typeface="Proxima Nova"/>
                <a:cs typeface="Proxima Nova"/>
                <a:sym typeface="Proxima Nova"/>
              </a:rPr>
              <a:t> </a:t>
            </a:r>
            <a:r>
              <a:rPr lang="en" sz="1400">
                <a:latin typeface="Proxima Nova"/>
                <a:ea typeface="Proxima Nova"/>
                <a:cs typeface="Proxima Nova"/>
                <a:sym typeface="Proxima Nova"/>
              </a:rPr>
              <a:t>(Quinton the QA)</a:t>
            </a:r>
            <a:endParaRPr sz="1400">
              <a:latin typeface="Proxima Nova"/>
              <a:ea typeface="Proxima Nova"/>
              <a:cs typeface="Proxima Nova"/>
              <a:sym typeface="Proxima Nova"/>
            </a:endParaRPr>
          </a:p>
        </p:txBody>
      </p:sp>
      <p:sp>
        <p:nvSpPr>
          <p:cNvPr id="144" name="Google Shape;144;p30"/>
          <p:cNvSpPr txBox="1"/>
          <p:nvPr/>
        </p:nvSpPr>
        <p:spPr>
          <a:xfrm>
            <a:off x="164300" y="529275"/>
            <a:ext cx="1990500" cy="78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Proxima Nova"/>
                <a:ea typeface="Proxima Nova"/>
                <a:cs typeface="Proxima Nova"/>
                <a:sym typeface="Proxima Nova"/>
              </a:rPr>
              <a:t>DEMOGRAPHICS</a:t>
            </a:r>
            <a:endParaRPr sz="1000">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Age: 49</a:t>
            </a:r>
            <a:endParaRPr sz="1000">
              <a:solidFill>
                <a:srgbClr val="434343"/>
              </a:solidFill>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Occupation: Quality Assurance Analyst</a:t>
            </a:r>
            <a:endParaRPr sz="1000">
              <a:solidFill>
                <a:srgbClr val="434343"/>
              </a:solidFill>
              <a:latin typeface="Proxima Nova"/>
              <a:ea typeface="Proxima Nova"/>
              <a:cs typeface="Proxima Nova"/>
              <a:sym typeface="Proxima Nova"/>
            </a:endParaRPr>
          </a:p>
        </p:txBody>
      </p:sp>
      <p:sp>
        <p:nvSpPr>
          <p:cNvPr id="145" name="Google Shape;145;p30"/>
          <p:cNvSpPr txBox="1"/>
          <p:nvPr/>
        </p:nvSpPr>
        <p:spPr>
          <a:xfrm>
            <a:off x="2286000" y="1632075"/>
            <a:ext cx="6610800" cy="835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GOALS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Define clear requirements that are testable based off of project team deliverables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Create regression test suites for quick defect turnaround and</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Understand systems and their goals while constantly asking questions to drive projects to completion and identify edge cases</a:t>
            </a:r>
            <a:endParaRPr sz="1000">
              <a:solidFill>
                <a:srgbClr val="434343"/>
              </a:solidFill>
              <a:latin typeface="Proxima Nova"/>
              <a:ea typeface="Proxima Nova"/>
              <a:cs typeface="Proxima Nova"/>
              <a:sym typeface="Proxima Nova"/>
            </a:endParaRPr>
          </a:p>
        </p:txBody>
      </p:sp>
      <p:sp>
        <p:nvSpPr>
          <p:cNvPr id="146" name="Google Shape;146;p30"/>
          <p:cNvSpPr txBox="1"/>
          <p:nvPr/>
        </p:nvSpPr>
        <p:spPr>
          <a:xfrm>
            <a:off x="2286000" y="2571750"/>
            <a:ext cx="6610800" cy="123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FRUSTRATIONS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Scope creep - a small business logic change can require the team to retest all their efforts (backend/frontend changes)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Incomplete, outdated, wrong or inadequate acceptance criteria means QA team may often be the ones defining what the tests will be for the output of Dev and UX deliverables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Large UX file deliverables can get confusing to identify test cases from since they are targeted for developers</a:t>
            </a:r>
            <a:endParaRPr sz="1000">
              <a:solidFill>
                <a:srgbClr val="434343"/>
              </a:solidFill>
              <a:latin typeface="Proxima Nova"/>
              <a:ea typeface="Proxima Nova"/>
              <a:cs typeface="Proxima Nova"/>
              <a:sym typeface="Proxima Nova"/>
            </a:endParaRPr>
          </a:p>
        </p:txBody>
      </p:sp>
      <p:sp>
        <p:nvSpPr>
          <p:cNvPr id="147" name="Google Shape;147;p30"/>
          <p:cNvSpPr txBox="1"/>
          <p:nvPr/>
        </p:nvSpPr>
        <p:spPr>
          <a:xfrm>
            <a:off x="2286000" y="3808950"/>
            <a:ext cx="6610800" cy="110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MOTIVATIONS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Knowledge of the latest updates can deter re-testing efforts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Wants to know information before anything gets developed (to hold others accountable according to the AC/design specifications) as currently QA/Dev can go back and forth on unclear requirements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Information on standardized verbiage, states and updates can be directly referenced and linked to all test cases to accelerate testing</a:t>
            </a:r>
            <a:endParaRPr sz="1000">
              <a:solidFill>
                <a:srgbClr val="434343"/>
              </a:solidFill>
              <a:latin typeface="Proxima Nova"/>
              <a:ea typeface="Proxima Nova"/>
              <a:cs typeface="Proxima Nova"/>
              <a:sym typeface="Proxima Nova"/>
            </a:endParaRPr>
          </a:p>
        </p:txBody>
      </p:sp>
      <p:sp>
        <p:nvSpPr>
          <p:cNvPr id="148" name="Google Shape;148;p30"/>
          <p:cNvSpPr txBox="1"/>
          <p:nvPr/>
        </p:nvSpPr>
        <p:spPr>
          <a:xfrm>
            <a:off x="2286000" y="529275"/>
            <a:ext cx="6610800" cy="110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A DAY IN THE LIFE</a:t>
            </a:r>
            <a:endParaRPr b="1" sz="1000">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Quinton is often seen with his noise-cancelling headphones on as he pushes through the testing efforts for the upcoming release. At any given time, the QA team can be actively working on 10 different projects and on average, the QA team as a whole completes anywhere from 6-9 projects per scheduled release.  The daily tasks in Quinton’s day-to-day includes understanding requirements, creating test cases and labs, regression testing, communicating issues with stakeholders and co-leading the QA team on the projects he is working on.</a:t>
            </a:r>
            <a:endParaRPr sz="1000">
              <a:solidFill>
                <a:srgbClr val="434343"/>
              </a:solidFill>
              <a:latin typeface="Proxima Nova"/>
              <a:ea typeface="Proxima Nova"/>
              <a:cs typeface="Proxima Nova"/>
              <a:sym typeface="Proxima Nova"/>
            </a:endParaRPr>
          </a:p>
        </p:txBody>
      </p:sp>
      <p:sp>
        <p:nvSpPr>
          <p:cNvPr id="149" name="Google Shape;149;p30"/>
          <p:cNvSpPr/>
          <p:nvPr/>
        </p:nvSpPr>
        <p:spPr>
          <a:xfrm>
            <a:off x="207200" y="3883650"/>
            <a:ext cx="1861500" cy="926700"/>
          </a:xfrm>
          <a:prstGeom prst="rect">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50" name="Google Shape;150;p30"/>
          <p:cNvPicPr preferRelativeResize="0"/>
          <p:nvPr/>
        </p:nvPicPr>
        <p:blipFill rotWithShape="1">
          <a:blip r:embed="rId3">
            <a:alphaModFix/>
          </a:blip>
          <a:srcRect b="0" l="0" r="0" t="4452"/>
          <a:stretch/>
        </p:blipFill>
        <p:spPr>
          <a:xfrm>
            <a:off x="207200" y="1368288"/>
            <a:ext cx="1861500" cy="2336400"/>
          </a:xfrm>
          <a:prstGeom prst="round2DiagRect">
            <a:avLst>
              <a:gd fmla="val 16667" name="adj1"/>
              <a:gd fmla="val 0" name="adj2"/>
            </a:avLst>
          </a:prstGeom>
          <a:noFill/>
          <a:ln>
            <a:noFill/>
          </a:ln>
        </p:spPr>
      </p:pic>
      <p:sp>
        <p:nvSpPr>
          <p:cNvPr id="151" name="Google Shape;151;p30"/>
          <p:cNvSpPr txBox="1"/>
          <p:nvPr/>
        </p:nvSpPr>
        <p:spPr>
          <a:xfrm>
            <a:off x="214550" y="3883650"/>
            <a:ext cx="1846800" cy="89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200">
                <a:latin typeface="Proxima Nova"/>
                <a:ea typeface="Proxima Nova"/>
                <a:cs typeface="Proxima Nova"/>
                <a:sym typeface="Proxima Nova"/>
              </a:rPr>
              <a:t>“I don’t test pixels, what are your design components meant to do?”</a:t>
            </a:r>
            <a:endParaRPr i="1" sz="1200">
              <a:latin typeface="Proxima Nova"/>
              <a:ea typeface="Proxima Nova"/>
              <a:cs typeface="Proxima Nova"/>
              <a:sym typeface="Proxima Nov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55" name="Shape 155"/>
        <p:cNvGrpSpPr/>
        <p:nvPr/>
      </p:nvGrpSpPr>
      <p:grpSpPr>
        <a:xfrm>
          <a:off x="0" y="0"/>
          <a:ext cx="0" cy="0"/>
          <a:chOff x="0" y="0"/>
          <a:chExt cx="0" cy="0"/>
        </a:xfrm>
      </p:grpSpPr>
      <p:sp>
        <p:nvSpPr>
          <p:cNvPr id="156" name="Google Shape;156;p31"/>
          <p:cNvSpPr txBox="1"/>
          <p:nvPr>
            <p:ph type="title"/>
          </p:nvPr>
        </p:nvSpPr>
        <p:spPr>
          <a:xfrm>
            <a:off x="152400" y="37960"/>
            <a:ext cx="8229600" cy="32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600">
                <a:latin typeface="Proxima Nova"/>
                <a:ea typeface="Proxima Nova"/>
                <a:cs typeface="Proxima Nova"/>
                <a:sym typeface="Proxima Nova"/>
              </a:rPr>
              <a:t>Danni</a:t>
            </a:r>
            <a:r>
              <a:rPr b="1" lang="en" sz="3600">
                <a:latin typeface="Proxima Nova"/>
                <a:ea typeface="Proxima Nova"/>
                <a:cs typeface="Proxima Nova"/>
                <a:sym typeface="Proxima Nova"/>
              </a:rPr>
              <a:t> </a:t>
            </a:r>
            <a:r>
              <a:rPr lang="en" sz="3600">
                <a:latin typeface="Proxima Nova"/>
                <a:ea typeface="Proxima Nova"/>
                <a:cs typeface="Proxima Nova"/>
                <a:sym typeface="Proxima Nova"/>
              </a:rPr>
              <a:t>Pheng</a:t>
            </a:r>
            <a:r>
              <a:rPr lang="en" sz="3600">
                <a:latin typeface="Proxima Nova"/>
                <a:ea typeface="Proxima Nova"/>
                <a:cs typeface="Proxima Nova"/>
                <a:sym typeface="Proxima Nova"/>
              </a:rPr>
              <a:t> </a:t>
            </a:r>
            <a:r>
              <a:rPr lang="en" sz="1400">
                <a:latin typeface="Proxima Nova"/>
                <a:ea typeface="Proxima Nova"/>
                <a:cs typeface="Proxima Nova"/>
                <a:sym typeface="Proxima Nova"/>
              </a:rPr>
              <a:t>(Danni the eComm Designer)</a:t>
            </a:r>
            <a:endParaRPr sz="1400">
              <a:latin typeface="Proxima Nova"/>
              <a:ea typeface="Proxima Nova"/>
              <a:cs typeface="Proxima Nova"/>
              <a:sym typeface="Proxima Nova"/>
            </a:endParaRPr>
          </a:p>
        </p:txBody>
      </p:sp>
      <p:sp>
        <p:nvSpPr>
          <p:cNvPr id="157" name="Google Shape;157;p31"/>
          <p:cNvSpPr txBox="1"/>
          <p:nvPr/>
        </p:nvSpPr>
        <p:spPr>
          <a:xfrm>
            <a:off x="164300" y="529275"/>
            <a:ext cx="1990500" cy="780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Proxima Nova"/>
                <a:ea typeface="Proxima Nova"/>
                <a:cs typeface="Proxima Nova"/>
                <a:sym typeface="Proxima Nova"/>
              </a:rPr>
              <a:t>DEMOGRAPHICS</a:t>
            </a:r>
            <a:endParaRPr sz="1000">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Age: 34</a:t>
            </a:r>
            <a:endParaRPr sz="1000">
              <a:solidFill>
                <a:srgbClr val="434343"/>
              </a:solidFill>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Occupation: Graphic/Visual Designer</a:t>
            </a:r>
            <a:endParaRPr sz="1000">
              <a:solidFill>
                <a:srgbClr val="434343"/>
              </a:solidFill>
              <a:latin typeface="Proxima Nova"/>
              <a:ea typeface="Proxima Nova"/>
              <a:cs typeface="Proxima Nova"/>
              <a:sym typeface="Proxima Nova"/>
            </a:endParaRPr>
          </a:p>
        </p:txBody>
      </p:sp>
      <p:sp>
        <p:nvSpPr>
          <p:cNvPr id="158" name="Google Shape;158;p31"/>
          <p:cNvSpPr txBox="1"/>
          <p:nvPr/>
        </p:nvSpPr>
        <p:spPr>
          <a:xfrm>
            <a:off x="2286125" y="1632075"/>
            <a:ext cx="6610800" cy="97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GOALS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Develop marketing campaigns within strict timelines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Design and develop design assets defined by sales/business/IT teams and adhere to Costco’s styles where possible</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Work with internal stakeholders and 3rd party vendors to develop landing pages</a:t>
            </a:r>
            <a:endParaRPr sz="1000">
              <a:solidFill>
                <a:srgbClr val="434343"/>
              </a:solidFill>
              <a:latin typeface="Proxima Nova"/>
              <a:ea typeface="Proxima Nova"/>
              <a:cs typeface="Proxima Nova"/>
              <a:sym typeface="Proxima Nova"/>
            </a:endParaRPr>
          </a:p>
        </p:txBody>
      </p:sp>
      <p:sp>
        <p:nvSpPr>
          <p:cNvPr id="159" name="Google Shape;159;p31"/>
          <p:cNvSpPr txBox="1"/>
          <p:nvPr/>
        </p:nvSpPr>
        <p:spPr>
          <a:xfrm>
            <a:off x="2286125" y="2607975"/>
            <a:ext cx="6610800" cy="1086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FRUSTRATIONS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Never enough time (especially to develop creatively) which creates unwillingness to evolve</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A lot of unused styles from eComm code base that designers have to comb through yet are still unable to find the same classes/styles to use (so inserting more custom stylesheets for every project)</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Unique UX designs may seem like a small change, but if they do not follow a template we currently utilize, we have to comb through a lot of the custom code to create the change</a:t>
            </a:r>
            <a:endParaRPr sz="1000">
              <a:solidFill>
                <a:srgbClr val="434343"/>
              </a:solidFill>
              <a:latin typeface="Proxima Nova"/>
              <a:ea typeface="Proxima Nova"/>
              <a:cs typeface="Proxima Nova"/>
              <a:sym typeface="Proxima Nova"/>
            </a:endParaRPr>
          </a:p>
        </p:txBody>
      </p:sp>
      <p:sp>
        <p:nvSpPr>
          <p:cNvPr id="160" name="Google Shape;160;p31"/>
          <p:cNvSpPr txBox="1"/>
          <p:nvPr/>
        </p:nvSpPr>
        <p:spPr>
          <a:xfrm>
            <a:off x="2286125" y="3694275"/>
            <a:ext cx="6610800" cy="1245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MOTIVATIONS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Design system can act as point of reference/templates for entire team as everyone has their own separate process right now (this would also be useful for newbies joining)</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Drive for the same code base so that all components are the same across designs (global css/guidelines)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Less time spent combing a code repository with outdated styles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An email distribution or section on site for updates is necessary as graphic/visual designers have a quick turnaround time where they need to enact the latest updates</a:t>
            </a:r>
            <a:endParaRPr sz="1000">
              <a:solidFill>
                <a:srgbClr val="434343"/>
              </a:solidFill>
              <a:latin typeface="Proxima Nova"/>
              <a:ea typeface="Proxima Nova"/>
              <a:cs typeface="Proxima Nova"/>
              <a:sym typeface="Proxima Nova"/>
            </a:endParaRPr>
          </a:p>
        </p:txBody>
      </p:sp>
      <p:sp>
        <p:nvSpPr>
          <p:cNvPr id="161" name="Google Shape;161;p31"/>
          <p:cNvSpPr txBox="1"/>
          <p:nvPr/>
        </p:nvSpPr>
        <p:spPr>
          <a:xfrm>
            <a:off x="2286000" y="529275"/>
            <a:ext cx="6610800" cy="110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A DAY IN THE LIFE</a:t>
            </a:r>
            <a:endParaRPr b="1" sz="1000">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When Danni first joined her team, there was no clear direction as she was put onto projects. Due to time constraints, she has learned to create her own processes to speed up deliverables for projects, however there is no time to create alignment on standardized processes with her whole team as everyone is already staying late to complete deliverables on time. A day in Danni’s shoes involves designing, developing coded ads, webpages or marketing campaigns, creating content for the Costco App and setting up templates.</a:t>
            </a:r>
            <a:endParaRPr sz="1000">
              <a:solidFill>
                <a:srgbClr val="434343"/>
              </a:solidFill>
              <a:latin typeface="Proxima Nova"/>
              <a:ea typeface="Proxima Nova"/>
              <a:cs typeface="Proxima Nova"/>
              <a:sym typeface="Proxima Nova"/>
            </a:endParaRPr>
          </a:p>
        </p:txBody>
      </p:sp>
      <p:sp>
        <p:nvSpPr>
          <p:cNvPr id="162" name="Google Shape;162;p31"/>
          <p:cNvSpPr/>
          <p:nvPr/>
        </p:nvSpPr>
        <p:spPr>
          <a:xfrm>
            <a:off x="207200" y="3959850"/>
            <a:ext cx="1861500" cy="926700"/>
          </a:xfrm>
          <a:prstGeom prst="rect">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63" name="Google Shape;163;p31"/>
          <p:cNvPicPr preferRelativeResize="0"/>
          <p:nvPr/>
        </p:nvPicPr>
        <p:blipFill rotWithShape="1">
          <a:blip r:embed="rId3">
            <a:alphaModFix/>
          </a:blip>
          <a:srcRect b="0" l="0" r="0" t="3558"/>
          <a:stretch/>
        </p:blipFill>
        <p:spPr>
          <a:xfrm>
            <a:off x="228800" y="1338600"/>
            <a:ext cx="1861500" cy="2466300"/>
          </a:xfrm>
          <a:prstGeom prst="round2DiagRect">
            <a:avLst>
              <a:gd fmla="val 16667" name="adj1"/>
              <a:gd fmla="val 0" name="adj2"/>
            </a:avLst>
          </a:prstGeom>
          <a:noFill/>
          <a:ln>
            <a:noFill/>
          </a:ln>
        </p:spPr>
      </p:pic>
      <p:sp>
        <p:nvSpPr>
          <p:cNvPr id="164" name="Google Shape;164;p31"/>
          <p:cNvSpPr txBox="1"/>
          <p:nvPr/>
        </p:nvSpPr>
        <p:spPr>
          <a:xfrm>
            <a:off x="228950" y="3964950"/>
            <a:ext cx="1824000" cy="663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000">
                <a:latin typeface="Proxima Nova"/>
                <a:ea typeface="Proxima Nova"/>
                <a:cs typeface="Proxima Nova"/>
                <a:sym typeface="Proxima Nova"/>
              </a:rPr>
              <a:t>“Designing marketing materials means staying ahead--how do we gain more insight into where our styles are headed?</a:t>
            </a:r>
            <a:endParaRPr i="1" sz="1000">
              <a:latin typeface="Proxima Nova"/>
              <a:ea typeface="Proxima Nova"/>
              <a:cs typeface="Proxima Nova"/>
              <a:sym typeface="Proxima Nova"/>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68" name="Shape 168"/>
        <p:cNvGrpSpPr/>
        <p:nvPr/>
      </p:nvGrpSpPr>
      <p:grpSpPr>
        <a:xfrm>
          <a:off x="0" y="0"/>
          <a:ext cx="0" cy="0"/>
          <a:chOff x="0" y="0"/>
          <a:chExt cx="0" cy="0"/>
        </a:xfrm>
      </p:grpSpPr>
      <p:sp>
        <p:nvSpPr>
          <p:cNvPr id="169" name="Google Shape;169;p32"/>
          <p:cNvSpPr txBox="1"/>
          <p:nvPr>
            <p:ph type="title"/>
          </p:nvPr>
        </p:nvSpPr>
        <p:spPr>
          <a:xfrm>
            <a:off x="152400" y="37960"/>
            <a:ext cx="8229600" cy="32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600">
                <a:latin typeface="Proxima Nova"/>
                <a:ea typeface="Proxima Nova"/>
                <a:cs typeface="Proxima Nova"/>
                <a:sym typeface="Proxima Nova"/>
              </a:rPr>
              <a:t>Dylan</a:t>
            </a:r>
            <a:r>
              <a:rPr b="1" lang="en" sz="3600">
                <a:latin typeface="Proxima Nova"/>
                <a:ea typeface="Proxima Nova"/>
                <a:cs typeface="Proxima Nova"/>
                <a:sym typeface="Proxima Nova"/>
              </a:rPr>
              <a:t> </a:t>
            </a:r>
            <a:r>
              <a:rPr lang="en" sz="3600">
                <a:latin typeface="Proxima Nova"/>
                <a:ea typeface="Proxima Nova"/>
                <a:cs typeface="Proxima Nova"/>
                <a:sym typeface="Proxima Nova"/>
              </a:rPr>
              <a:t>Benson</a:t>
            </a:r>
            <a:r>
              <a:rPr lang="en" sz="3600">
                <a:latin typeface="Proxima Nova"/>
                <a:ea typeface="Proxima Nova"/>
                <a:cs typeface="Proxima Nova"/>
                <a:sym typeface="Proxima Nova"/>
              </a:rPr>
              <a:t> </a:t>
            </a:r>
            <a:r>
              <a:rPr lang="en" sz="1400">
                <a:latin typeface="Proxima Nova"/>
                <a:ea typeface="Proxima Nova"/>
                <a:cs typeface="Proxima Nova"/>
                <a:sym typeface="Proxima Nova"/>
              </a:rPr>
              <a:t>(Dylan the Dev)</a:t>
            </a:r>
            <a:endParaRPr sz="1400">
              <a:latin typeface="Proxima Nova"/>
              <a:ea typeface="Proxima Nova"/>
              <a:cs typeface="Proxima Nova"/>
              <a:sym typeface="Proxima Nova"/>
            </a:endParaRPr>
          </a:p>
        </p:txBody>
      </p:sp>
      <p:sp>
        <p:nvSpPr>
          <p:cNvPr id="170" name="Google Shape;170;p32"/>
          <p:cNvSpPr txBox="1"/>
          <p:nvPr/>
        </p:nvSpPr>
        <p:spPr>
          <a:xfrm>
            <a:off x="164300" y="529275"/>
            <a:ext cx="19905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Proxima Nova"/>
                <a:ea typeface="Proxima Nova"/>
                <a:cs typeface="Proxima Nova"/>
                <a:sym typeface="Proxima Nova"/>
              </a:rPr>
              <a:t>DEMOGRAPHICS</a:t>
            </a:r>
            <a:endParaRPr sz="1000">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Age: 33</a:t>
            </a:r>
            <a:endParaRPr sz="1000">
              <a:solidFill>
                <a:srgbClr val="434343"/>
              </a:solidFill>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Occupation: Developer</a:t>
            </a:r>
            <a:endParaRPr sz="1000">
              <a:solidFill>
                <a:srgbClr val="434343"/>
              </a:solidFill>
              <a:latin typeface="Proxima Nova"/>
              <a:ea typeface="Proxima Nova"/>
              <a:cs typeface="Proxima Nova"/>
              <a:sym typeface="Proxima Nova"/>
            </a:endParaRPr>
          </a:p>
        </p:txBody>
      </p:sp>
      <p:sp>
        <p:nvSpPr>
          <p:cNvPr id="171" name="Google Shape;171;p32"/>
          <p:cNvSpPr txBox="1"/>
          <p:nvPr/>
        </p:nvSpPr>
        <p:spPr>
          <a:xfrm>
            <a:off x="2286000" y="1804875"/>
            <a:ext cx="6610800" cy="80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GOALS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Implement/develop features according to prioritized backlog while meeting release dates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Fix bugs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Unit test code</a:t>
            </a:r>
            <a:endParaRPr sz="1000">
              <a:solidFill>
                <a:srgbClr val="434343"/>
              </a:solidFill>
              <a:latin typeface="Proxima Nova"/>
              <a:ea typeface="Proxima Nova"/>
              <a:cs typeface="Proxima Nova"/>
              <a:sym typeface="Proxima Nova"/>
            </a:endParaRPr>
          </a:p>
        </p:txBody>
      </p:sp>
      <p:sp>
        <p:nvSpPr>
          <p:cNvPr id="172" name="Google Shape;172;p32"/>
          <p:cNvSpPr txBox="1"/>
          <p:nvPr/>
        </p:nvSpPr>
        <p:spPr>
          <a:xfrm>
            <a:off x="2286125" y="2649075"/>
            <a:ext cx="6610800" cy="110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FRUSTRATIONS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Meetings do not always include the necessary parties involved to answer questions immediately which can create gaps in other teams deliverables for Devs to utilize</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Tends to need a lot of clarification on UX team deliverables (user journeys/flows that are not accounted for based on technical limitations)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Stakeholders not understanding the technical aspects of implementation</a:t>
            </a:r>
            <a:endParaRPr sz="1000">
              <a:solidFill>
                <a:srgbClr val="434343"/>
              </a:solidFill>
              <a:latin typeface="Proxima Nova"/>
              <a:ea typeface="Proxima Nova"/>
              <a:cs typeface="Proxima Nova"/>
              <a:sym typeface="Proxima Nova"/>
            </a:endParaRPr>
          </a:p>
        </p:txBody>
      </p:sp>
      <p:sp>
        <p:nvSpPr>
          <p:cNvPr id="173" name="Google Shape;173;p32"/>
          <p:cNvSpPr txBox="1"/>
          <p:nvPr/>
        </p:nvSpPr>
        <p:spPr>
          <a:xfrm>
            <a:off x="2286125" y="3829600"/>
            <a:ext cx="6610800" cy="110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MOTIVATIONS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Increased communication in changes to deliverables/components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More code reference snippets so that less time is spent combing through the production code base and all of a components reference points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Ability to follow standard conventions and current trends if components are more modular </a:t>
            </a:r>
            <a:endParaRPr sz="1000">
              <a:solidFill>
                <a:srgbClr val="434343"/>
              </a:solidFill>
              <a:latin typeface="Proxima Nova"/>
              <a:ea typeface="Proxima Nova"/>
              <a:cs typeface="Proxima Nova"/>
              <a:sym typeface="Proxima Nova"/>
            </a:endParaRPr>
          </a:p>
        </p:txBody>
      </p:sp>
      <p:sp>
        <p:nvSpPr>
          <p:cNvPr id="174" name="Google Shape;174;p32"/>
          <p:cNvSpPr txBox="1"/>
          <p:nvPr/>
        </p:nvSpPr>
        <p:spPr>
          <a:xfrm>
            <a:off x="2286000" y="529275"/>
            <a:ext cx="6610800" cy="1236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A DAY IN THE LIFE</a:t>
            </a:r>
            <a:endParaRPr b="1" sz="1000">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Dylan’s schedule often includes stand-ups and meetings to discuss code logic and the way his projects can be affected by business and technical requirements. He is often frustrated as the meetings also fail to be as fruitful as needed since there are technical limitations and feasibility concerns that need to be addressed but are often unknown or dismissed by other stakeholders. Dylan can often be found heads down, staring intently at his screen and feels disruptions to his concentration can be decreased if he did not need to reference so many different tools and files at any given time when developing a feature.</a:t>
            </a:r>
            <a:endParaRPr sz="1000">
              <a:solidFill>
                <a:srgbClr val="434343"/>
              </a:solidFill>
              <a:latin typeface="Proxima Nova"/>
              <a:ea typeface="Proxima Nova"/>
              <a:cs typeface="Proxima Nova"/>
              <a:sym typeface="Proxima Nova"/>
            </a:endParaRPr>
          </a:p>
        </p:txBody>
      </p:sp>
      <p:sp>
        <p:nvSpPr>
          <p:cNvPr id="175" name="Google Shape;175;p32"/>
          <p:cNvSpPr/>
          <p:nvPr/>
        </p:nvSpPr>
        <p:spPr>
          <a:xfrm>
            <a:off x="207200" y="3959850"/>
            <a:ext cx="1861500" cy="926700"/>
          </a:xfrm>
          <a:prstGeom prst="rect">
            <a:avLst/>
          </a:prstGeom>
          <a:solidFill>
            <a:srgbClr val="F3F3F3"/>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76" name="Google Shape;176;p32"/>
          <p:cNvPicPr preferRelativeResize="0"/>
          <p:nvPr/>
        </p:nvPicPr>
        <p:blipFill>
          <a:blip r:embed="rId3">
            <a:alphaModFix/>
          </a:blip>
          <a:stretch>
            <a:fillRect/>
          </a:stretch>
        </p:blipFill>
        <p:spPr>
          <a:xfrm>
            <a:off x="247850" y="1243275"/>
            <a:ext cx="1823400" cy="2519100"/>
          </a:xfrm>
          <a:prstGeom prst="round2DiagRect">
            <a:avLst>
              <a:gd fmla="val 16667" name="adj1"/>
              <a:gd fmla="val 0" name="adj2"/>
            </a:avLst>
          </a:prstGeom>
          <a:noFill/>
          <a:ln>
            <a:noFill/>
          </a:ln>
        </p:spPr>
      </p:pic>
      <p:sp>
        <p:nvSpPr>
          <p:cNvPr id="177" name="Google Shape;177;p32"/>
          <p:cNvSpPr txBox="1"/>
          <p:nvPr/>
        </p:nvSpPr>
        <p:spPr>
          <a:xfrm>
            <a:off x="213675" y="3964950"/>
            <a:ext cx="1857600" cy="8853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000"/>
              <a:t>“Less noise in design deliverables can help speed up my development with the information that matters or is reusable” </a:t>
            </a:r>
            <a:endParaRPr i="1" sz="100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81" name="Shape 181"/>
        <p:cNvGrpSpPr/>
        <p:nvPr/>
      </p:nvGrpSpPr>
      <p:grpSpPr>
        <a:xfrm>
          <a:off x="0" y="0"/>
          <a:ext cx="0" cy="0"/>
          <a:chOff x="0" y="0"/>
          <a:chExt cx="0" cy="0"/>
        </a:xfrm>
      </p:grpSpPr>
      <p:sp>
        <p:nvSpPr>
          <p:cNvPr id="182" name="Google Shape;182;p33"/>
          <p:cNvSpPr txBox="1"/>
          <p:nvPr>
            <p:ph type="title"/>
          </p:nvPr>
        </p:nvSpPr>
        <p:spPr>
          <a:xfrm>
            <a:off x="152400" y="37960"/>
            <a:ext cx="8229600" cy="3276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b="1" lang="en" sz="3600">
                <a:latin typeface="Proxima Nova"/>
                <a:ea typeface="Proxima Nova"/>
                <a:cs typeface="Proxima Nova"/>
                <a:sym typeface="Proxima Nova"/>
              </a:rPr>
              <a:t>Troy</a:t>
            </a:r>
            <a:r>
              <a:rPr b="1" lang="en" sz="3600">
                <a:latin typeface="Proxima Nova"/>
                <a:ea typeface="Proxima Nova"/>
                <a:cs typeface="Proxima Nova"/>
                <a:sym typeface="Proxima Nova"/>
              </a:rPr>
              <a:t> </a:t>
            </a:r>
            <a:r>
              <a:rPr lang="en" sz="3600">
                <a:latin typeface="Proxima Nova"/>
                <a:ea typeface="Proxima Nova"/>
                <a:cs typeface="Proxima Nova"/>
                <a:sym typeface="Proxima Nova"/>
              </a:rPr>
              <a:t>Lowe</a:t>
            </a:r>
            <a:r>
              <a:rPr lang="en" sz="3600">
                <a:latin typeface="Proxima Nova"/>
                <a:ea typeface="Proxima Nova"/>
                <a:cs typeface="Proxima Nova"/>
                <a:sym typeface="Proxima Nova"/>
              </a:rPr>
              <a:t> </a:t>
            </a:r>
            <a:r>
              <a:rPr lang="en" sz="1400">
                <a:latin typeface="Proxima Nova"/>
                <a:ea typeface="Proxima Nova"/>
                <a:cs typeface="Proxima Nova"/>
                <a:sym typeface="Proxima Nova"/>
              </a:rPr>
              <a:t>(Troy the (Development) Team Lead)</a:t>
            </a:r>
            <a:endParaRPr sz="1400">
              <a:latin typeface="Proxima Nova"/>
              <a:ea typeface="Proxima Nova"/>
              <a:cs typeface="Proxima Nova"/>
              <a:sym typeface="Proxima Nova"/>
            </a:endParaRPr>
          </a:p>
        </p:txBody>
      </p:sp>
      <p:sp>
        <p:nvSpPr>
          <p:cNvPr id="183" name="Google Shape;183;p33"/>
          <p:cNvSpPr txBox="1"/>
          <p:nvPr/>
        </p:nvSpPr>
        <p:spPr>
          <a:xfrm>
            <a:off x="164300" y="529275"/>
            <a:ext cx="1990500" cy="6831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Proxima Nova"/>
                <a:ea typeface="Proxima Nova"/>
                <a:cs typeface="Proxima Nova"/>
                <a:sym typeface="Proxima Nova"/>
              </a:rPr>
              <a:t>DEMOGRAPHICS</a:t>
            </a:r>
            <a:endParaRPr sz="1000">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Age: 29</a:t>
            </a:r>
            <a:endParaRPr sz="1000">
              <a:solidFill>
                <a:srgbClr val="434343"/>
              </a:solidFill>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Occupation: Team/Site Lead</a:t>
            </a:r>
            <a:endParaRPr sz="1000">
              <a:solidFill>
                <a:srgbClr val="434343"/>
              </a:solidFill>
              <a:latin typeface="Proxima Nova"/>
              <a:ea typeface="Proxima Nova"/>
              <a:cs typeface="Proxima Nova"/>
              <a:sym typeface="Proxima Nova"/>
            </a:endParaRPr>
          </a:p>
        </p:txBody>
      </p:sp>
      <p:sp>
        <p:nvSpPr>
          <p:cNvPr id="184" name="Google Shape;184;p33"/>
          <p:cNvSpPr txBox="1"/>
          <p:nvPr/>
        </p:nvSpPr>
        <p:spPr>
          <a:xfrm>
            <a:off x="2286000" y="1672875"/>
            <a:ext cx="6610800" cy="97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GOALS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Ensure all production changes are functioning correctly once they go live</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Design custom implementations of website content while trying to adhere to standard styles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Troubleshoot points of friction for live processes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Ensure all concerns are addressed in a timely manner and communicated to related counterparts</a:t>
            </a:r>
            <a:endParaRPr sz="1000">
              <a:solidFill>
                <a:srgbClr val="434343"/>
              </a:solidFill>
              <a:latin typeface="Proxima Nova"/>
              <a:ea typeface="Proxima Nova"/>
              <a:cs typeface="Proxima Nova"/>
              <a:sym typeface="Proxima Nova"/>
            </a:endParaRPr>
          </a:p>
        </p:txBody>
      </p:sp>
      <p:sp>
        <p:nvSpPr>
          <p:cNvPr id="185" name="Google Shape;185;p33"/>
          <p:cNvSpPr txBox="1"/>
          <p:nvPr/>
        </p:nvSpPr>
        <p:spPr>
          <a:xfrm>
            <a:off x="2286125" y="2648775"/>
            <a:ext cx="6610800" cy="1102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FRUSTRATIONS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No open communication with eComm development team when creating code for business content means they may be doing duplicate work if code already exists but not communicated to business</a:t>
            </a:r>
            <a:endParaRPr sz="1000">
              <a:solidFill>
                <a:srgbClr val="434343"/>
              </a:solidFill>
              <a:latin typeface="Proxima Nova"/>
              <a:ea typeface="Proxima Nova"/>
              <a:cs typeface="Proxima Nova"/>
              <a:sym typeface="Proxima Nova"/>
            </a:endParaRPr>
          </a:p>
          <a:p>
            <a:pPr indent="-292100" lvl="1" marL="9144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Custom coded pieces of content on the site are not communicated resulting in inconsistent code, patterns and design elements that the team needs to comb through as they start from scratch</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Changes to design deliverables are not communicated effectively as they are handed downstream</a:t>
            </a:r>
            <a:endParaRPr sz="1000">
              <a:solidFill>
                <a:srgbClr val="434343"/>
              </a:solidFill>
              <a:latin typeface="Proxima Nova"/>
              <a:ea typeface="Proxima Nova"/>
              <a:cs typeface="Proxima Nova"/>
              <a:sym typeface="Proxima Nova"/>
            </a:endParaRPr>
          </a:p>
          <a:p>
            <a:pPr indent="0" lvl="0" marL="0" rtl="0" algn="l">
              <a:spcBef>
                <a:spcPts val="0"/>
              </a:spcBef>
              <a:spcAft>
                <a:spcPts val="0"/>
              </a:spcAft>
              <a:buNone/>
            </a:pPr>
            <a:r>
              <a:t/>
            </a:r>
            <a:endParaRPr sz="1000">
              <a:solidFill>
                <a:srgbClr val="434343"/>
              </a:solidFill>
              <a:latin typeface="Proxima Nova"/>
              <a:ea typeface="Proxima Nova"/>
              <a:cs typeface="Proxima Nova"/>
              <a:sym typeface="Proxima Nova"/>
            </a:endParaRPr>
          </a:p>
        </p:txBody>
      </p:sp>
      <p:sp>
        <p:nvSpPr>
          <p:cNvPr id="186" name="Google Shape;186;p33"/>
          <p:cNvSpPr txBox="1"/>
          <p:nvPr/>
        </p:nvSpPr>
        <p:spPr>
          <a:xfrm>
            <a:off x="2286125" y="3751575"/>
            <a:ext cx="6610800" cy="1228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MOTIVATIONS</a:t>
            </a:r>
            <a:endParaRPr b="1" sz="1000">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More consistent communication of changes to design and Costco style standards to create more consistent web content</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Less reliance on specifications handed downstream from other Development teams that may not include the latest updates</a:t>
            </a:r>
            <a:endParaRPr sz="1000">
              <a:solidFill>
                <a:srgbClr val="434343"/>
              </a:solidFill>
              <a:latin typeface="Proxima Nova"/>
              <a:ea typeface="Proxima Nova"/>
              <a:cs typeface="Proxima Nova"/>
              <a:sym typeface="Proxima Nova"/>
            </a:endParaRPr>
          </a:p>
          <a:p>
            <a:pPr indent="-292100" lvl="0" marL="457200" rtl="0" algn="l">
              <a:spcBef>
                <a:spcPts val="0"/>
              </a:spcBef>
              <a:spcAft>
                <a:spcPts val="0"/>
              </a:spcAft>
              <a:buClr>
                <a:srgbClr val="434343"/>
              </a:buClr>
              <a:buSzPts val="1000"/>
              <a:buFont typeface="Proxima Nova"/>
              <a:buChar char="●"/>
            </a:pPr>
            <a:r>
              <a:rPr lang="en" sz="1000">
                <a:solidFill>
                  <a:srgbClr val="434343"/>
                </a:solidFill>
                <a:latin typeface="Proxima Nova"/>
                <a:ea typeface="Proxima Nova"/>
                <a:cs typeface="Proxima Nova"/>
                <a:sym typeface="Proxima Nova"/>
              </a:rPr>
              <a:t>Design System can help drive more consistent team processes as it acts as point of reference for all stakeholders involved in creating web content</a:t>
            </a:r>
            <a:endParaRPr sz="1000">
              <a:solidFill>
                <a:srgbClr val="434343"/>
              </a:solidFill>
              <a:latin typeface="Proxima Nova"/>
              <a:ea typeface="Proxima Nova"/>
              <a:cs typeface="Proxima Nova"/>
              <a:sym typeface="Proxima Nova"/>
            </a:endParaRPr>
          </a:p>
        </p:txBody>
      </p:sp>
      <p:sp>
        <p:nvSpPr>
          <p:cNvPr id="187" name="Google Shape;187;p33"/>
          <p:cNvSpPr txBox="1"/>
          <p:nvPr/>
        </p:nvSpPr>
        <p:spPr>
          <a:xfrm>
            <a:off x="2286000" y="529275"/>
            <a:ext cx="6610800" cy="1143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latin typeface="Proxima Nova"/>
                <a:ea typeface="Proxima Nova"/>
                <a:cs typeface="Proxima Nova"/>
                <a:sym typeface="Proxima Nova"/>
              </a:rPr>
              <a:t>A DAY IN THE LIFE</a:t>
            </a:r>
            <a:endParaRPr b="1" sz="1000">
              <a:latin typeface="Proxima Nova"/>
              <a:ea typeface="Proxima Nova"/>
              <a:cs typeface="Proxima Nova"/>
              <a:sym typeface="Proxima Nova"/>
            </a:endParaRPr>
          </a:p>
          <a:p>
            <a:pPr indent="0" lvl="0" marL="0" rtl="0" algn="l">
              <a:spcBef>
                <a:spcPts val="0"/>
              </a:spcBef>
              <a:spcAft>
                <a:spcPts val="0"/>
              </a:spcAft>
              <a:buNone/>
            </a:pPr>
            <a:r>
              <a:rPr lang="en" sz="1000">
                <a:solidFill>
                  <a:srgbClr val="434343"/>
                </a:solidFill>
                <a:latin typeface="Proxima Nova"/>
                <a:ea typeface="Proxima Nova"/>
                <a:cs typeface="Proxima Nova"/>
                <a:sym typeface="Proxima Nova"/>
              </a:rPr>
              <a:t>Troy works long hours as he is in charge of communicating with offshore teams, troubleshooting production issues and coordinating BA, UX, Dev, QA and general Information Systems group resources for project or Service Pack related items. A day in Troy’s shoes includes creating scripts to more quickly identify production issues and testing efforts for his teams changes. He is also a point of contact when enforcing web practice standards, ADA compliance along with designing custom implementations of website content.</a:t>
            </a:r>
            <a:endParaRPr sz="1000">
              <a:solidFill>
                <a:srgbClr val="434343"/>
              </a:solidFill>
              <a:latin typeface="Proxima Nova"/>
              <a:ea typeface="Proxima Nova"/>
              <a:cs typeface="Proxima Nova"/>
              <a:sym typeface="Proxima Nova"/>
            </a:endParaRPr>
          </a:p>
        </p:txBody>
      </p:sp>
      <p:sp>
        <p:nvSpPr>
          <p:cNvPr id="188" name="Google Shape;188;p33"/>
          <p:cNvSpPr/>
          <p:nvPr/>
        </p:nvSpPr>
        <p:spPr>
          <a:xfrm>
            <a:off x="207200" y="3959850"/>
            <a:ext cx="1861500" cy="926700"/>
          </a:xfrm>
          <a:prstGeom prst="rect">
            <a:avLst/>
          </a:prstGeom>
          <a:solidFill>
            <a:srgbClr val="EFEFEF"/>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9" name="Google Shape;189;p33"/>
          <p:cNvPicPr preferRelativeResize="0"/>
          <p:nvPr/>
        </p:nvPicPr>
        <p:blipFill rotWithShape="1">
          <a:blip r:embed="rId3">
            <a:alphaModFix/>
          </a:blip>
          <a:srcRect b="10936" l="13417" r="11878" t="4281"/>
          <a:stretch/>
        </p:blipFill>
        <p:spPr>
          <a:xfrm>
            <a:off x="207200" y="1269838"/>
            <a:ext cx="1861500" cy="2462700"/>
          </a:xfrm>
          <a:prstGeom prst="round2DiagRect">
            <a:avLst>
              <a:gd fmla="val 16667" name="adj1"/>
              <a:gd fmla="val 0" name="adj2"/>
            </a:avLst>
          </a:prstGeom>
          <a:noFill/>
          <a:ln>
            <a:noFill/>
          </a:ln>
        </p:spPr>
      </p:pic>
      <p:sp>
        <p:nvSpPr>
          <p:cNvPr id="190" name="Google Shape;190;p33"/>
          <p:cNvSpPr txBox="1"/>
          <p:nvPr/>
        </p:nvSpPr>
        <p:spPr>
          <a:xfrm>
            <a:off x="228950" y="3953025"/>
            <a:ext cx="1824000" cy="8928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i="1" lang="en" sz="1000">
                <a:latin typeface="Proxima Nova"/>
                <a:ea typeface="Proxima Nova"/>
                <a:cs typeface="Proxima Nova"/>
                <a:sym typeface="Proxima Nova"/>
              </a:rPr>
              <a:t>“Projects need more communication between design, development and the underlying business processes”</a:t>
            </a:r>
            <a:endParaRPr i="1" sz="1000">
              <a:latin typeface="Proxima Nova"/>
              <a:ea typeface="Proxima Nova"/>
              <a:cs typeface="Proxima Nova"/>
              <a:sym typeface="Proxima Nov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spTree>
      <p:nvGrpSpPr>
        <p:cNvPr id="194" name="Shape 194"/>
        <p:cNvGrpSpPr/>
        <p:nvPr/>
      </p:nvGrpSpPr>
      <p:grpSpPr>
        <a:xfrm>
          <a:off x="0" y="0"/>
          <a:ext cx="0" cy="0"/>
          <a:chOff x="0" y="0"/>
          <a:chExt cx="0" cy="0"/>
        </a:xfrm>
      </p:grpSpPr>
      <p:graphicFrame>
        <p:nvGraphicFramePr>
          <p:cNvPr id="195" name="Google Shape;195;p34"/>
          <p:cNvGraphicFramePr/>
          <p:nvPr/>
        </p:nvGraphicFramePr>
        <p:xfrm>
          <a:off x="174100" y="149050"/>
          <a:ext cx="3000000" cy="3000000"/>
        </p:xfrm>
        <a:graphic>
          <a:graphicData uri="http://schemas.openxmlformats.org/drawingml/2006/table">
            <a:tbl>
              <a:tblPr>
                <a:noFill/>
                <a:tableStyleId>{B78057ED-C05C-4394-8BCC-3DE016726A99}</a:tableStyleId>
              </a:tblPr>
              <a:tblGrid>
                <a:gridCol w="1989750"/>
                <a:gridCol w="1361200"/>
                <a:gridCol w="1361200"/>
                <a:gridCol w="1361200"/>
                <a:gridCol w="1361200"/>
                <a:gridCol w="1361200"/>
              </a:tblGrid>
              <a:tr h="363100">
                <a:tc>
                  <a:txBody>
                    <a:bodyPr/>
                    <a:lstStyle/>
                    <a:p>
                      <a:pPr indent="0" lvl="0" marL="0" rtl="0" algn="l">
                        <a:spcBef>
                          <a:spcPts val="0"/>
                        </a:spcBef>
                        <a:spcAft>
                          <a:spcPts val="0"/>
                        </a:spcAft>
                        <a:buNone/>
                      </a:pPr>
                      <a:r>
                        <a:rPr lang="en" sz="900">
                          <a:latin typeface="Proxima Nova"/>
                          <a:ea typeface="Proxima Nova"/>
                          <a:cs typeface="Proxima Nova"/>
                          <a:sym typeface="Proxima Nova"/>
                        </a:rPr>
                        <a:t>How is UX Doing?</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Strongly Disagree</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Disagree</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Undecided</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Agree</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EFEFEF"/>
                    </a:solidFill>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Strongly Agree</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EFEFEF"/>
                    </a:solidFill>
                  </a:tcPr>
                </a:tc>
              </a:tr>
              <a:tr h="966825">
                <a:tc>
                  <a:txBody>
                    <a:bodyPr/>
                    <a:lstStyle/>
                    <a:p>
                      <a:pPr indent="0" lvl="0" marL="0" rtl="0" algn="l">
                        <a:spcBef>
                          <a:spcPts val="0"/>
                        </a:spcBef>
                        <a:spcAft>
                          <a:spcPts val="0"/>
                        </a:spcAft>
                        <a:buNone/>
                      </a:pPr>
                      <a:r>
                        <a:rPr lang="en" sz="900">
                          <a:solidFill>
                            <a:schemeClr val="dk1"/>
                          </a:solidFill>
                          <a:latin typeface="Proxima Nova"/>
                          <a:ea typeface="Proxima Nova"/>
                          <a:cs typeface="Proxima Nova"/>
                          <a:sym typeface="Proxima Nova"/>
                        </a:rPr>
                        <a:t>When working on a project involving the UX team, I tend to need a lot of clarification on their designs</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QA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Designer</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Designer</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TL</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QA</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TL/Dev</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Dev</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704500">
                <a:tc>
                  <a:txBody>
                    <a:bodyPr/>
                    <a:lstStyle/>
                    <a:p>
                      <a:pPr indent="0" lvl="0" marL="0" rtl="0" algn="l">
                        <a:spcBef>
                          <a:spcPts val="0"/>
                        </a:spcBef>
                        <a:spcAft>
                          <a:spcPts val="0"/>
                        </a:spcAft>
                        <a:buNone/>
                      </a:pPr>
                      <a:r>
                        <a:rPr lang="en" sz="900">
                          <a:solidFill>
                            <a:schemeClr val="dk1"/>
                          </a:solidFill>
                          <a:latin typeface="Proxima Nova"/>
                          <a:ea typeface="Proxima Nova"/>
                          <a:cs typeface="Proxima Nova"/>
                          <a:sym typeface="Proxima Nova"/>
                        </a:rPr>
                        <a:t>The level of communication varies between different UX Designers</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Designer</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Designer</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TL</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Dev</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QA</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TL/Dev</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1097975">
                <a:tc>
                  <a:txBody>
                    <a:bodyPr/>
                    <a:lstStyle/>
                    <a:p>
                      <a:pPr indent="0" lvl="0" marL="0" rtl="0" algn="l">
                        <a:spcBef>
                          <a:spcPts val="0"/>
                        </a:spcBef>
                        <a:spcAft>
                          <a:spcPts val="0"/>
                        </a:spcAft>
                        <a:buNone/>
                      </a:pPr>
                      <a:r>
                        <a:rPr lang="en" sz="900">
                          <a:solidFill>
                            <a:schemeClr val="dk1"/>
                          </a:solidFill>
                          <a:latin typeface="Proxima Nova"/>
                          <a:ea typeface="Proxima Nova"/>
                          <a:cs typeface="Proxima Nova"/>
                          <a:sym typeface="Proxima Nova"/>
                        </a:rPr>
                        <a:t>I always feel confident the UX team adheres to the requirements/acceptance criteria</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Designer</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Dev</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TL</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Designer</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QA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TL/Dev</a:t>
                      </a:r>
                      <a:endParaRPr sz="900">
                        <a:latin typeface="Proxima Nova"/>
                        <a:ea typeface="Proxima Nova"/>
                        <a:cs typeface="Proxima Nova"/>
                        <a:sym typeface="Proxima Nova"/>
                      </a:endParaRPr>
                    </a:p>
                    <a:p>
                      <a:pPr indent="0" lvl="0" marL="0" rtl="0" algn="l">
                        <a:spcBef>
                          <a:spcPts val="0"/>
                        </a:spcBef>
                        <a:spcAft>
                          <a:spcPts val="0"/>
                        </a:spcAft>
                        <a:buNone/>
                      </a:pPr>
                      <a:r>
                        <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966825">
                <a:tc>
                  <a:txBody>
                    <a:bodyPr/>
                    <a:lstStyle/>
                    <a:p>
                      <a:pPr indent="0" lvl="0" marL="0" rtl="0" algn="l">
                        <a:spcBef>
                          <a:spcPts val="0"/>
                        </a:spcBef>
                        <a:spcAft>
                          <a:spcPts val="0"/>
                        </a:spcAft>
                        <a:buNone/>
                      </a:pPr>
                      <a:r>
                        <a:rPr lang="en" sz="900">
                          <a:solidFill>
                            <a:schemeClr val="dk1"/>
                          </a:solidFill>
                          <a:latin typeface="Proxima Nova"/>
                          <a:ea typeface="Proxima Nova"/>
                          <a:cs typeface="Proxima Nova"/>
                          <a:sym typeface="Proxima Nova"/>
                        </a:rPr>
                        <a:t>I always feel confident that the UX team's design specifications are correct</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Dev</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Designer</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QA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TL/Dev</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Designer</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TL</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r h="704500">
                <a:tc>
                  <a:txBody>
                    <a:bodyPr/>
                    <a:lstStyle/>
                    <a:p>
                      <a:pPr indent="0" lvl="0" marL="0" rtl="0" algn="l">
                        <a:spcBef>
                          <a:spcPts val="0"/>
                        </a:spcBef>
                        <a:spcAft>
                          <a:spcPts val="0"/>
                        </a:spcAft>
                        <a:buNone/>
                      </a:pPr>
                      <a:r>
                        <a:rPr lang="en" sz="900">
                          <a:solidFill>
                            <a:schemeClr val="dk1"/>
                          </a:solidFill>
                          <a:latin typeface="Proxima Nova"/>
                          <a:ea typeface="Proxima Nova"/>
                          <a:cs typeface="Proxima Nova"/>
                          <a:sym typeface="Proxima Nova"/>
                        </a:rPr>
                        <a:t>I rely on the UX team's deliverables to help me complete my work</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solidFill>
                      <a:srgbClr val="F3F3F3"/>
                    </a:solidFill>
                  </a:tcPr>
                </a:tc>
                <a:tc>
                  <a:txBody>
                    <a:bodyPr/>
                    <a:lstStyle/>
                    <a:p>
                      <a:pPr indent="0" lvl="0" marL="0" rtl="0" algn="l">
                        <a:spcBef>
                          <a:spcPts val="0"/>
                        </a:spcBef>
                        <a:spcAft>
                          <a:spcPts val="0"/>
                        </a:spcAft>
                        <a:buNone/>
                      </a:pPr>
                      <a:r>
                        <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Designer</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Designer</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TL</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Dev</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c>
                  <a:txBody>
                    <a:bodyPr/>
                    <a:lstStyle/>
                    <a:p>
                      <a:pPr indent="0" lvl="0" marL="0" rtl="0" algn="l">
                        <a:spcBef>
                          <a:spcPts val="0"/>
                        </a:spcBef>
                        <a:spcAft>
                          <a:spcPts val="0"/>
                        </a:spcAft>
                        <a:buNone/>
                      </a:pPr>
                      <a:r>
                        <a:rPr lang="en" sz="900">
                          <a:latin typeface="Proxima Nova"/>
                          <a:ea typeface="Proxima Nova"/>
                          <a:cs typeface="Proxima Nova"/>
                          <a:sym typeface="Proxima Nova"/>
                        </a:rPr>
                        <a:t>BA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QA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QA</a:t>
                      </a:r>
                      <a:endParaRPr sz="900">
                        <a:latin typeface="Proxima Nova"/>
                        <a:ea typeface="Proxima Nova"/>
                        <a:cs typeface="Proxima Nova"/>
                        <a:sym typeface="Proxima Nova"/>
                      </a:endParaRPr>
                    </a:p>
                    <a:p>
                      <a:pPr indent="0" lvl="0" marL="0" rtl="0" algn="l">
                        <a:spcBef>
                          <a:spcPts val="0"/>
                        </a:spcBef>
                        <a:spcAft>
                          <a:spcPts val="0"/>
                        </a:spcAft>
                        <a:buNone/>
                      </a:pPr>
                      <a:r>
                        <a:rPr lang="en" sz="900">
                          <a:latin typeface="Proxima Nova"/>
                          <a:ea typeface="Proxima Nova"/>
                          <a:cs typeface="Proxima Nova"/>
                          <a:sym typeface="Proxima Nova"/>
                        </a:rPr>
                        <a:t>TL/Dev</a:t>
                      </a:r>
                      <a:endParaRPr sz="900">
                        <a:latin typeface="Proxima Nova"/>
                        <a:ea typeface="Proxima Nova"/>
                        <a:cs typeface="Proxima Nova"/>
                        <a:sym typeface="Proxima Nova"/>
                      </a:endParaRPr>
                    </a:p>
                  </a:txBody>
                  <a:tcPr marT="91425" marB="91425" marR="91425" marL="91425">
                    <a:lnL cap="flat" cmpd="sng" w="9525">
                      <a:solidFill>
                        <a:schemeClr val="accent1"/>
                      </a:solidFill>
                      <a:prstDash val="solid"/>
                      <a:round/>
                      <a:headEnd len="sm" w="sm" type="none"/>
                      <a:tailEnd len="sm" w="sm" type="none"/>
                    </a:lnL>
                    <a:lnR cap="flat" cmpd="sng" w="9525">
                      <a:solidFill>
                        <a:schemeClr val="accent1"/>
                      </a:solidFill>
                      <a:prstDash val="solid"/>
                      <a:round/>
                      <a:headEnd len="sm" w="sm" type="none"/>
                      <a:tailEnd len="sm" w="sm" type="none"/>
                    </a:lnR>
                    <a:lnT cap="flat" cmpd="sng" w="9525">
                      <a:solidFill>
                        <a:schemeClr val="accent1"/>
                      </a:solidFill>
                      <a:prstDash val="solid"/>
                      <a:round/>
                      <a:headEnd len="sm" w="sm" type="none"/>
                      <a:tailEnd len="sm" w="sm" type="none"/>
                    </a:lnT>
                    <a:lnB cap="flat" cmpd="sng" w="9525">
                      <a:solidFill>
                        <a:schemeClr val="accent1"/>
                      </a:solidFill>
                      <a:prstDash val="solid"/>
                      <a:round/>
                      <a:headEnd len="sm" w="sm" type="none"/>
                      <a:tailEnd len="sm" w="sm" type="none"/>
                    </a:lnB>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999999"/>
        </a:solidFill>
      </p:bgPr>
    </p:bg>
    <p:spTree>
      <p:nvGrpSpPr>
        <p:cNvPr id="199" name="Shape 199"/>
        <p:cNvGrpSpPr/>
        <p:nvPr/>
      </p:nvGrpSpPr>
      <p:grpSpPr>
        <a:xfrm>
          <a:off x="0" y="0"/>
          <a:ext cx="0" cy="0"/>
          <a:chOff x="0" y="0"/>
          <a:chExt cx="0" cy="0"/>
        </a:xfrm>
      </p:grpSpPr>
      <p:sp>
        <p:nvSpPr>
          <p:cNvPr id="200" name="Google Shape;200;p35"/>
          <p:cNvSpPr txBox="1"/>
          <p:nvPr>
            <p:ph type="title"/>
          </p:nvPr>
        </p:nvSpPr>
        <p:spPr>
          <a:xfrm>
            <a:off x="482625" y="86625"/>
            <a:ext cx="6103200" cy="40857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latin typeface="Proxima Nova"/>
                <a:ea typeface="Proxima Nova"/>
                <a:cs typeface="Proxima Nova"/>
                <a:sym typeface="Proxima Nova"/>
              </a:rPr>
              <a:t>So, what do they want in a </a:t>
            </a:r>
            <a:r>
              <a:rPr i="1" lang="en" u="sng">
                <a:solidFill>
                  <a:srgbClr val="FFFFFF"/>
                </a:solidFill>
                <a:latin typeface="Proxima Nova"/>
                <a:ea typeface="Proxima Nova"/>
                <a:cs typeface="Proxima Nova"/>
                <a:sym typeface="Proxima Nova"/>
                <a:hlinkClick r:id="rId3"/>
              </a:rPr>
              <a:t>Design System</a:t>
            </a:r>
            <a:r>
              <a:rPr lang="en">
                <a:latin typeface="Proxima Nova"/>
                <a:ea typeface="Proxima Nova"/>
                <a:cs typeface="Proxima Nova"/>
                <a:sym typeface="Proxima Nova"/>
              </a:rPr>
              <a:t>? </a:t>
            </a:r>
            <a:r>
              <a:rPr lang="en" sz="7200">
                <a:latin typeface="Proxima Nova"/>
                <a:ea typeface="Proxima Nova"/>
                <a:cs typeface="Proxima Nova"/>
                <a:sym typeface="Proxima Nova"/>
              </a:rPr>
              <a:t>[           ]</a:t>
            </a:r>
            <a:endParaRPr sz="7200">
              <a:latin typeface="Proxima Nova"/>
              <a:ea typeface="Proxima Nova"/>
              <a:cs typeface="Proxima Nova"/>
              <a:sym typeface="Proxima Nova"/>
            </a:endParaRPr>
          </a:p>
        </p:txBody>
      </p:sp>
      <p:sp>
        <p:nvSpPr>
          <p:cNvPr id="201" name="Google Shape;201;p35"/>
          <p:cNvSpPr txBox="1"/>
          <p:nvPr/>
        </p:nvSpPr>
        <p:spPr>
          <a:xfrm>
            <a:off x="3571375" y="2647950"/>
            <a:ext cx="2694000" cy="80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000">
                <a:solidFill>
                  <a:srgbClr val="F3F3F3"/>
                </a:solidFill>
                <a:latin typeface="Proxima Nova"/>
                <a:ea typeface="Proxima Nova"/>
                <a:cs typeface="Proxima Nova"/>
                <a:sym typeface="Proxima Nova"/>
              </a:rPr>
              <a:t>A </a:t>
            </a:r>
            <a:r>
              <a:rPr b="1" lang="en" sz="1000">
                <a:solidFill>
                  <a:srgbClr val="F3F3F3"/>
                </a:solidFill>
                <a:latin typeface="Proxima Nova"/>
                <a:ea typeface="Proxima Nova"/>
                <a:cs typeface="Proxima Nova"/>
                <a:sym typeface="Proxima Nova"/>
              </a:rPr>
              <a:t>Design System</a:t>
            </a:r>
            <a:r>
              <a:rPr lang="en" sz="1000">
                <a:solidFill>
                  <a:srgbClr val="F3F3F3"/>
                </a:solidFill>
                <a:latin typeface="Proxima Nova"/>
                <a:ea typeface="Proxima Nova"/>
                <a:cs typeface="Proxima Nova"/>
                <a:sym typeface="Proxima Nova"/>
              </a:rPr>
              <a:t> is the single source of truth which groups all the elements that will allow a team to design, realize and develop a product</a:t>
            </a:r>
            <a:endParaRPr sz="1000">
              <a:solidFill>
                <a:srgbClr val="F3F3F3"/>
              </a:solidFill>
              <a:latin typeface="Proxima Nova"/>
              <a:ea typeface="Proxima Nova"/>
              <a:cs typeface="Proxima Nova"/>
              <a:sym typeface="Proxima Nova"/>
            </a:endParaRPr>
          </a:p>
        </p:txBody>
      </p:sp>
      <p:sp>
        <p:nvSpPr>
          <p:cNvPr id="202" name="Google Shape;202;p35"/>
          <p:cNvSpPr txBox="1"/>
          <p:nvPr/>
        </p:nvSpPr>
        <p:spPr>
          <a:xfrm>
            <a:off x="482625" y="4349625"/>
            <a:ext cx="4722000" cy="53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i="1" lang="en" sz="1000">
                <a:solidFill>
                  <a:schemeClr val="lt1"/>
                </a:solidFill>
                <a:latin typeface="Proxima Nova"/>
                <a:ea typeface="Proxima Nova"/>
                <a:cs typeface="Proxima Nova"/>
                <a:sym typeface="Proxima Nova"/>
              </a:rPr>
              <a:t>The following listed action items are not requirements but gaps that our personas have identified and ideas that have come up to possibly resolve them</a:t>
            </a:r>
            <a:endParaRPr i="1" sz="1000">
              <a:latin typeface="Proxima Nova"/>
              <a:ea typeface="Proxima Nova"/>
              <a:cs typeface="Proxima Nova"/>
              <a:sym typeface="Proxima Nova"/>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